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Success Data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Disaggregated by Delivery </a:t>
            </a:r>
            <a:r>
              <a:rPr lang="en-US" sz="2400" dirty="0"/>
              <a:t>Mode, Ethnicity, and Special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0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8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650" y="1184988"/>
            <a:ext cx="5878285" cy="1240972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By applying the 80-percent rule to programs, we may identify those in need of special efforts to improve the results of vulnerable groups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6" y="168596"/>
            <a:ext cx="5449079" cy="391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59" y="2519265"/>
            <a:ext cx="6419461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7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6238" y="2705878"/>
            <a:ext cx="6046235" cy="4077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8" y="71898"/>
            <a:ext cx="5943600" cy="409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3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82" y="550506"/>
            <a:ext cx="10207689" cy="125963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Finally, some aggregated data on special populations – their numbers do not allow for by-program analysis, or, respectively,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the incarcerated students’ performance by subject has been reviewed at “delivery mode”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82" y="2118049"/>
            <a:ext cx="11495314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2" y="2524114"/>
            <a:ext cx="4534678" cy="1400530"/>
          </a:xfrm>
        </p:spPr>
        <p:txBody>
          <a:bodyPr/>
          <a:lstStyle/>
          <a:p>
            <a:r>
              <a:rPr lang="en-US" sz="4800" dirty="0" smtClean="0"/>
              <a:t>  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636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81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0" y="65316"/>
            <a:ext cx="10263673" cy="914400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Course </a:t>
            </a:r>
            <a:r>
              <a:rPr lang="en-US" sz="1600" dirty="0">
                <a:solidFill>
                  <a:schemeClr val="bg1"/>
                </a:solidFill>
              </a:rPr>
              <a:t>success data may be obtained either from Banner or from the Chancellor’s Office, and the two are not completely </a:t>
            </a:r>
            <a:r>
              <a:rPr lang="en-US" sz="1600" dirty="0" smtClean="0">
                <a:solidFill>
                  <a:schemeClr val="bg1"/>
                </a:solidFill>
              </a:rPr>
              <a:t>identical.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Yet first a glimpse at the diversity of FRC: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49" y="1091682"/>
            <a:ext cx="10664889" cy="55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4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82" y="116816"/>
            <a:ext cx="10198359" cy="610972"/>
          </a:xfrm>
        </p:spPr>
        <p:txBody>
          <a:bodyPr/>
          <a:lstStyle/>
          <a:p>
            <a:r>
              <a:rPr lang="en-US" sz="1600" dirty="0" smtClean="0"/>
              <a:t>Consistently above average are the Asians, Filipinos, Hispanics and Whites (in decreasing order). Consistently below average are the Native Americans and Blacks.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2" y="727788"/>
            <a:ext cx="10767526" cy="5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7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0" y="391886"/>
            <a:ext cx="9470572" cy="62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74" y="438539"/>
            <a:ext cx="9489232" cy="60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8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19" y="116815"/>
            <a:ext cx="10233383" cy="900221"/>
          </a:xfrm>
        </p:spPr>
        <p:txBody>
          <a:bodyPr/>
          <a:lstStyle/>
          <a:p>
            <a:r>
              <a:rPr lang="en-US" sz="1600" dirty="0" smtClean="0"/>
              <a:t>The CCCCO Data distinguishes between credit, basic skill, vocational etc. courses, and does not have a Filipino group – yet consistently above average are the Asians, Hispanics and Whites, and consistently below average are the Native Americans and Blacks, here too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" y="1082351"/>
            <a:ext cx="10870164" cy="56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13" y="167951"/>
            <a:ext cx="10254342" cy="802433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From the point of view of not allowing for significant disproportionate effect, FRC in general does decent in the long run – yet there are programs/ subjects where disproportionate effect happens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0" y="811763"/>
            <a:ext cx="5626359" cy="4693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2108719"/>
            <a:ext cx="5271796" cy="4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0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82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213" y="1343607"/>
            <a:ext cx="5446780" cy="1749401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In two slides, programs are grouped according to their student success rates – as compared to the average performance of the groups at FRC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36" y="149289"/>
            <a:ext cx="5636026" cy="3498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662" y="3093008"/>
            <a:ext cx="6369929" cy="3646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771" y="4413380"/>
            <a:ext cx="377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empty cells are for cohorts smaller than 11 (some 0, indeed)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8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78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0"/>
            <a:ext cx="6253551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49" y="3271935"/>
            <a:ext cx="644842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0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505</TotalTime>
  <Words>236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Student Success Data II</vt:lpstr>
      <vt:lpstr>Course success data may be obtained either from Banner or from the Chancellor’s Office, and the two are not completely identical. Yet first a glimpse at the diversity of FRC:</vt:lpstr>
      <vt:lpstr>Consistently above average are the Asians, Filipinos, Hispanics and Whites (in decreasing order). Consistently below average are the Native Americans and Blacks.</vt:lpstr>
      <vt:lpstr>PowerPoint Presentation</vt:lpstr>
      <vt:lpstr>PowerPoint Presentation</vt:lpstr>
      <vt:lpstr>The CCCCO Data distinguishes between credit, basic skill, vocational etc. courses, and does not have a Filipino group – yet consistently above average are the Asians, Hispanics and Whites, and consistently below average are the Native Americans and Blacks, here too</vt:lpstr>
      <vt:lpstr>From the point of view of not allowing for significant disproportionate effect, FRC in general does decent in the long run – yet there are programs/ subjects where disproportionate effect happens</vt:lpstr>
      <vt:lpstr>In two slides, programs are grouped according to their student success rates – as compared to the average performance of the groups at FRC</vt:lpstr>
      <vt:lpstr>PowerPoint Presentation</vt:lpstr>
      <vt:lpstr>By applying the 80-percent rule to programs, we may identify those in need of special efforts to improve the results of vulnerable groups</vt:lpstr>
      <vt:lpstr>PowerPoint Presentation</vt:lpstr>
      <vt:lpstr>Finally, some aggregated data on special populations – their numbers do not allow for by-program analysis, or, respectively, the incarcerated students’ performance by subject has been reviewed at “delivery mode”</vt:lpstr>
      <vt:lpstr>  THANK YOU!</vt:lpstr>
    </vt:vector>
  </TitlesOfParts>
  <Company>Feather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Data II</dc:title>
  <dc:creator>Agnes Koos</dc:creator>
  <cp:lastModifiedBy>Agnes Koos</cp:lastModifiedBy>
  <cp:revision>26</cp:revision>
  <dcterms:created xsi:type="dcterms:W3CDTF">2015-09-15T23:13:32Z</dcterms:created>
  <dcterms:modified xsi:type="dcterms:W3CDTF">2015-09-24T19:07:57Z</dcterms:modified>
</cp:coreProperties>
</file>