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84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6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9F0373-F936-4E84-9F5B-F0368238C2E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2EA4-D26E-473D-AF6B-E2B5603D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 Data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Disaggregated by Delivery Mode, Ethnicity, and Special Populations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27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" y="131804"/>
            <a:ext cx="11998525" cy="6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" y="140043"/>
            <a:ext cx="9827741" cy="1005015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Last, but not least, there are three subjects where DE is so disproportionately disadvantaged that we may wonder why do some students keep enrolling in them: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519" y="1268627"/>
            <a:ext cx="8344930" cy="49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1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" y="87140"/>
            <a:ext cx="61055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876" y="2928713"/>
            <a:ext cx="6163590" cy="3846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03" y="5980670"/>
            <a:ext cx="52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End of disaggregation by delivery mode --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1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123567"/>
            <a:ext cx="10305536" cy="535459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Overall course completion rates are around 84%. Failing rates are at 16%, and there are 5% of D-s (D+ and D), which gives a success rate of 79-80%, discounting the incompletes.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54" y="774358"/>
            <a:ext cx="10313773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" y="82378"/>
            <a:ext cx="10214919" cy="70845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Yet these success rates do not apply to all courses, programs, or departments alike. The chart gives a hint about their variation (only subjects taught in both two main terms of AY 2014-2015 are included)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" y="881449"/>
            <a:ext cx="11409406" cy="59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" y="65904"/>
            <a:ext cx="10371438" cy="70021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Subjects &amp; programs show quite a variation in their results disaggregated along delivery mode and student groups. General image: distance education is VERY disadvantaged!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89" y="963827"/>
            <a:ext cx="10890422" cy="56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792" y="4525348"/>
            <a:ext cx="5551714" cy="737118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Some programs do not have DE at all,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yet have good results with the incarcerated students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" y="83976"/>
            <a:ext cx="5936952" cy="37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4" y="83976"/>
            <a:ext cx="6076950" cy="37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" y="3067050"/>
            <a:ext cx="5936952" cy="37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3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410" y="1376362"/>
            <a:ext cx="3886428" cy="740761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Some other subjects also happen to favor DE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" y="156519"/>
            <a:ext cx="599714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46" y="2983384"/>
            <a:ext cx="6194854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9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33350"/>
            <a:ext cx="11991976" cy="66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1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660" y="564292"/>
            <a:ext cx="3929448" cy="15404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 case of five subjects, there is some slighter, yet persistent disadvantage of DE and ISP. “Slighter” is meant as compared to the next four subjects (BIOL, BUS, ECE, HIST)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747" y="2603157"/>
            <a:ext cx="6955709" cy="41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9" y="65902"/>
            <a:ext cx="6078239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4" y="64229"/>
            <a:ext cx="61341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4" y="3063189"/>
            <a:ext cx="6134100" cy="37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10999"/>
            <a:ext cx="6134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65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</TotalTime>
  <Words>214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Student Success Data I</vt:lpstr>
      <vt:lpstr>Overall course completion rates are around 84%. Failing rates are at 16%, and there are 5% of D-s (D+ and D), which gives a success rate of 79-80%, discounting the incompletes.</vt:lpstr>
      <vt:lpstr>Yet these success rates do not apply to all courses, programs, or departments alike. The chart gives a hint about their variation (only subjects taught in both two main terms of AY 2014-2015 are included)</vt:lpstr>
      <vt:lpstr>Subjects &amp; programs show quite a variation in their results disaggregated along delivery mode and student groups. General image: distance education is VERY disadvantaged!</vt:lpstr>
      <vt:lpstr>Some programs do not have DE at all,  yet have good results with the incarcerated students</vt:lpstr>
      <vt:lpstr>Some other subjects also happen to favor DE</vt:lpstr>
      <vt:lpstr>PowerPoint Presentation</vt:lpstr>
      <vt:lpstr>In case of five subjects, there is some slighter, yet persistent disadvantage of DE and ISP. “Slighter” is meant as compared to the next four subjects (BIOL, BUS, ECE, HIST)</vt:lpstr>
      <vt:lpstr>PowerPoint Presentation</vt:lpstr>
      <vt:lpstr>PowerPoint Presentation</vt:lpstr>
      <vt:lpstr>Last, but not least, there are three subjects where DE is so disproportionately disadvantaged that we may wonder why do some students keep enrolling in them:</vt:lpstr>
      <vt:lpstr>PowerPoint Presentation</vt:lpstr>
    </vt:vector>
  </TitlesOfParts>
  <Company>Feather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Data </dc:title>
  <dc:creator>Agnes Koos</dc:creator>
  <cp:lastModifiedBy>Agnes Koos</cp:lastModifiedBy>
  <cp:revision>29</cp:revision>
  <dcterms:created xsi:type="dcterms:W3CDTF">2015-09-15T16:31:00Z</dcterms:created>
  <dcterms:modified xsi:type="dcterms:W3CDTF">2015-09-24T18:50:06Z</dcterms:modified>
</cp:coreProperties>
</file>