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70" r:id="rId3"/>
    <p:sldId id="271" r:id="rId4"/>
    <p:sldId id="272" r:id="rId5"/>
    <p:sldId id="262" r:id="rId6"/>
    <p:sldId id="273" r:id="rId7"/>
    <p:sldId id="269" r:id="rId8"/>
    <p:sldId id="267" r:id="rId9"/>
    <p:sldId id="257" r:id="rId10"/>
    <p:sldId id="258" r:id="rId11"/>
    <p:sldId id="259" r:id="rId12"/>
    <p:sldId id="276" r:id="rId13"/>
    <p:sldId id="263" r:id="rId14"/>
    <p:sldId id="266" r:id="rId15"/>
    <p:sldId id="260" r:id="rId16"/>
    <p:sldId id="264" r:id="rId17"/>
    <p:sldId id="274" r:id="rId18"/>
    <p:sldId id="275" r:id="rId19"/>
    <p:sldId id="277" r:id="rId20"/>
    <p:sldId id="278" r:id="rId21"/>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ara Cline" initials="TC" lastIdx="1" clrIdx="0">
    <p:extLst>
      <p:ext uri="{19B8F6BF-5375-455C-9EA6-DF929625EA0E}">
        <p15:presenceInfo xmlns:p15="http://schemas.microsoft.com/office/powerpoint/2012/main" userId="S-1-5-21-1078081533-790525478-682003330-88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7981" autoAdjust="0"/>
    <p:restoredTop sz="94660"/>
  </p:normalViewPr>
  <p:slideViewPr>
    <p:cSldViewPr snapToGrid="0">
      <p:cViewPr varScale="1">
        <p:scale>
          <a:sx n="115" d="100"/>
          <a:sy n="115" d="100"/>
        </p:scale>
        <p:origin x="258" y="108"/>
      </p:cViewPr>
      <p:guideLst/>
    </p:cSldViewPr>
  </p:slideViewPr>
  <p:notesTextViewPr>
    <p:cViewPr>
      <p:scale>
        <a:sx n="3" d="2"/>
        <a:sy n="3" d="2"/>
      </p:scale>
      <p:origin x="0" y="-2244"/>
    </p:cViewPr>
  </p:notesTextViewPr>
  <p:sorterViewPr>
    <p:cViewPr>
      <p:scale>
        <a:sx n="100" d="100"/>
        <a:sy n="100" d="100"/>
      </p:scale>
      <p:origin x="0" y="-684"/>
    </p:cViewPr>
  </p:sorterViewPr>
  <p:notesViewPr>
    <p:cSldViewPr snapToGrid="0">
      <p:cViewPr varScale="1">
        <p:scale>
          <a:sx n="84" d="100"/>
          <a:sy n="84" d="100"/>
        </p:scale>
        <p:origin x="314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E9A639-B2DC-4CC4-888E-B24DEE7DCB2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1C7891CA-364B-4AB3-87CB-1513E6F29C16}">
      <dgm:prSet phldrT="[Text]"/>
      <dgm:spPr>
        <a:solidFill>
          <a:schemeClr val="accent2"/>
        </a:solidFill>
      </dgm:spPr>
      <dgm:t>
        <a:bodyPr/>
        <a:lstStyle/>
        <a:p>
          <a:r>
            <a:rPr lang="en-US" b="1" dirty="0" smtClean="0"/>
            <a:t>1.</a:t>
          </a:r>
        </a:p>
        <a:p>
          <a:r>
            <a:rPr lang="en-US" b="1" dirty="0" smtClean="0"/>
            <a:t>Purchase Requisition</a:t>
          </a:r>
          <a:endParaRPr lang="en-US" b="1" dirty="0"/>
        </a:p>
      </dgm:t>
    </dgm:pt>
    <dgm:pt modelId="{E5DCEBEE-9F90-462E-96F5-EAE716B2CA8E}" type="parTrans" cxnId="{7825886C-6ACF-4141-9A7C-7DC2BAEE3FED}">
      <dgm:prSet/>
      <dgm:spPr/>
      <dgm:t>
        <a:bodyPr/>
        <a:lstStyle/>
        <a:p>
          <a:endParaRPr lang="en-US"/>
        </a:p>
      </dgm:t>
    </dgm:pt>
    <dgm:pt modelId="{0F14B940-8F11-4756-9EC3-F8D16EBAD265}" type="sibTrans" cxnId="{7825886C-6ACF-4141-9A7C-7DC2BAEE3FED}">
      <dgm:prSet/>
      <dgm:spPr/>
      <dgm:t>
        <a:bodyPr/>
        <a:lstStyle/>
        <a:p>
          <a:endParaRPr lang="en-US"/>
        </a:p>
      </dgm:t>
    </dgm:pt>
    <dgm:pt modelId="{2A4E225D-43EB-4C65-BDCC-12F647E3D78C}">
      <dgm:prSet phldrT="[Text]"/>
      <dgm:spPr>
        <a:solidFill>
          <a:schemeClr val="accent2"/>
        </a:solidFill>
      </dgm:spPr>
      <dgm:t>
        <a:bodyPr/>
        <a:lstStyle/>
        <a:p>
          <a:r>
            <a:rPr lang="en-US" b="1" dirty="0" smtClean="0"/>
            <a:t>2.</a:t>
          </a:r>
        </a:p>
        <a:p>
          <a:r>
            <a:rPr lang="en-US" b="1" dirty="0" smtClean="0"/>
            <a:t>Approved Purchase Order</a:t>
          </a:r>
        </a:p>
        <a:p>
          <a:endParaRPr lang="en-US" dirty="0"/>
        </a:p>
      </dgm:t>
    </dgm:pt>
    <dgm:pt modelId="{9376C28C-7B20-48E4-A274-E31F78A24C30}" type="parTrans" cxnId="{3C26C1F8-30B8-4AEC-8C64-97A43ADA93B5}">
      <dgm:prSet/>
      <dgm:spPr/>
      <dgm:t>
        <a:bodyPr/>
        <a:lstStyle/>
        <a:p>
          <a:endParaRPr lang="en-US"/>
        </a:p>
      </dgm:t>
    </dgm:pt>
    <dgm:pt modelId="{42DC262C-DF37-4F6F-A9F1-4B1D25E47066}" type="sibTrans" cxnId="{3C26C1F8-30B8-4AEC-8C64-97A43ADA93B5}">
      <dgm:prSet/>
      <dgm:spPr/>
      <dgm:t>
        <a:bodyPr/>
        <a:lstStyle/>
        <a:p>
          <a:endParaRPr lang="en-US"/>
        </a:p>
      </dgm:t>
    </dgm:pt>
    <dgm:pt modelId="{C3E53FEE-D2F7-47E1-93B8-02C6A06C8275}">
      <dgm:prSet/>
      <dgm:spPr>
        <a:solidFill>
          <a:schemeClr val="accent2"/>
        </a:solidFill>
      </dgm:spPr>
      <dgm:t>
        <a:bodyPr/>
        <a:lstStyle/>
        <a:p>
          <a:r>
            <a:rPr lang="en-US" b="1" dirty="0" smtClean="0"/>
            <a:t>4. </a:t>
          </a:r>
        </a:p>
        <a:p>
          <a:r>
            <a:rPr lang="en-US" b="1" dirty="0" smtClean="0"/>
            <a:t>Invoice</a:t>
          </a:r>
          <a:endParaRPr lang="en-US" b="1" dirty="0"/>
        </a:p>
      </dgm:t>
    </dgm:pt>
    <dgm:pt modelId="{D02E8546-835F-419C-ABB8-DE6D3575C95C}" type="parTrans" cxnId="{1EC17194-B513-489C-BB86-CFE4AB6A9AB1}">
      <dgm:prSet/>
      <dgm:spPr/>
      <dgm:t>
        <a:bodyPr/>
        <a:lstStyle/>
        <a:p>
          <a:endParaRPr lang="en-US"/>
        </a:p>
      </dgm:t>
    </dgm:pt>
    <dgm:pt modelId="{AE380E74-4A69-4482-9502-30DD49024BFD}" type="sibTrans" cxnId="{1EC17194-B513-489C-BB86-CFE4AB6A9AB1}">
      <dgm:prSet/>
      <dgm:spPr/>
      <dgm:t>
        <a:bodyPr/>
        <a:lstStyle/>
        <a:p>
          <a:endParaRPr lang="en-US"/>
        </a:p>
      </dgm:t>
    </dgm:pt>
    <dgm:pt modelId="{BC140AB1-DC2F-4CEC-B20A-027543BAA598}">
      <dgm:prSet/>
      <dgm:spPr>
        <a:solidFill>
          <a:schemeClr val="accent2"/>
        </a:solidFill>
      </dgm:spPr>
      <dgm:t>
        <a:bodyPr/>
        <a:lstStyle/>
        <a:p>
          <a:r>
            <a:rPr lang="en-US" b="1" dirty="0" smtClean="0"/>
            <a:t>5. </a:t>
          </a:r>
        </a:p>
        <a:p>
          <a:r>
            <a:rPr lang="en-US" b="1" dirty="0" smtClean="0"/>
            <a:t>Payment</a:t>
          </a:r>
          <a:endParaRPr lang="en-US" b="1" dirty="0"/>
        </a:p>
      </dgm:t>
    </dgm:pt>
    <dgm:pt modelId="{E59D913F-3E66-43C9-A526-52C2D4D47FC0}" type="parTrans" cxnId="{5751D1C0-065C-4E8F-8305-EFFD24AA9C68}">
      <dgm:prSet/>
      <dgm:spPr/>
      <dgm:t>
        <a:bodyPr/>
        <a:lstStyle/>
        <a:p>
          <a:endParaRPr lang="en-US"/>
        </a:p>
      </dgm:t>
    </dgm:pt>
    <dgm:pt modelId="{A83BC7DB-15E6-4C4E-92DE-CD7AA5A69DBE}" type="sibTrans" cxnId="{5751D1C0-065C-4E8F-8305-EFFD24AA9C68}">
      <dgm:prSet/>
      <dgm:spPr/>
      <dgm:t>
        <a:bodyPr/>
        <a:lstStyle/>
        <a:p>
          <a:endParaRPr lang="en-US"/>
        </a:p>
      </dgm:t>
    </dgm:pt>
    <dgm:pt modelId="{D711B48B-D466-4B30-8736-82BB74FB035A}">
      <dgm:prSet/>
      <dgm:spPr>
        <a:solidFill>
          <a:schemeClr val="accent2"/>
        </a:solidFill>
      </dgm:spPr>
      <dgm:t>
        <a:bodyPr/>
        <a:lstStyle/>
        <a:p>
          <a:r>
            <a:rPr lang="en-US" b="1" dirty="0" smtClean="0"/>
            <a:t>3. Goods/</a:t>
          </a:r>
          <a:r>
            <a:rPr lang="en-US" b="1" dirty="0" err="1" smtClean="0"/>
            <a:t>Svcs</a:t>
          </a:r>
          <a:r>
            <a:rPr lang="en-US" b="1" dirty="0" smtClean="0"/>
            <a:t> Rec’d</a:t>
          </a:r>
          <a:endParaRPr lang="en-US" b="1" dirty="0"/>
        </a:p>
      </dgm:t>
    </dgm:pt>
    <dgm:pt modelId="{75199FEF-6CF6-4929-8C0B-9509CA6EB35A}" type="parTrans" cxnId="{D6DF630A-DDFC-4A0D-84ED-3FD1296EF823}">
      <dgm:prSet/>
      <dgm:spPr/>
      <dgm:t>
        <a:bodyPr/>
        <a:lstStyle/>
        <a:p>
          <a:endParaRPr lang="en-US"/>
        </a:p>
      </dgm:t>
    </dgm:pt>
    <dgm:pt modelId="{107B377E-2677-4EE3-BB53-086F23273E76}" type="sibTrans" cxnId="{D6DF630A-DDFC-4A0D-84ED-3FD1296EF823}">
      <dgm:prSet/>
      <dgm:spPr/>
      <dgm:t>
        <a:bodyPr/>
        <a:lstStyle/>
        <a:p>
          <a:endParaRPr lang="en-US"/>
        </a:p>
      </dgm:t>
    </dgm:pt>
    <dgm:pt modelId="{BE5B3AC4-26CD-45E8-8765-AF6300C3CCC7}" type="pres">
      <dgm:prSet presAssocID="{10E9A639-B2DC-4CC4-888E-B24DEE7DCB2A}" presName="Name0" presStyleCnt="0">
        <dgm:presLayoutVars>
          <dgm:dir/>
          <dgm:resizeHandles val="exact"/>
        </dgm:presLayoutVars>
      </dgm:prSet>
      <dgm:spPr/>
      <dgm:t>
        <a:bodyPr/>
        <a:lstStyle/>
        <a:p>
          <a:endParaRPr lang="en-US"/>
        </a:p>
      </dgm:t>
    </dgm:pt>
    <dgm:pt modelId="{838A9EA8-951B-435A-8C4C-20AFD3E3F2A5}" type="pres">
      <dgm:prSet presAssocID="{1C7891CA-364B-4AB3-87CB-1513E6F29C16}" presName="node" presStyleLbl="node1" presStyleIdx="0" presStyleCnt="5" custLinFactNeighborX="6973">
        <dgm:presLayoutVars>
          <dgm:bulletEnabled val="1"/>
        </dgm:presLayoutVars>
      </dgm:prSet>
      <dgm:spPr/>
      <dgm:t>
        <a:bodyPr/>
        <a:lstStyle/>
        <a:p>
          <a:endParaRPr lang="en-US"/>
        </a:p>
      </dgm:t>
    </dgm:pt>
    <dgm:pt modelId="{B5BF7F53-FA87-44EB-805C-ADE326D83029}" type="pres">
      <dgm:prSet presAssocID="{0F14B940-8F11-4756-9EC3-F8D16EBAD265}" presName="sibTrans" presStyleLbl="sibTrans2D1" presStyleIdx="0" presStyleCnt="4"/>
      <dgm:spPr/>
      <dgm:t>
        <a:bodyPr/>
        <a:lstStyle/>
        <a:p>
          <a:endParaRPr lang="en-US"/>
        </a:p>
      </dgm:t>
    </dgm:pt>
    <dgm:pt modelId="{5625C77A-B1A6-4A36-B44E-04BEA1D7CC4B}" type="pres">
      <dgm:prSet presAssocID="{0F14B940-8F11-4756-9EC3-F8D16EBAD265}" presName="connectorText" presStyleLbl="sibTrans2D1" presStyleIdx="0" presStyleCnt="4"/>
      <dgm:spPr/>
      <dgm:t>
        <a:bodyPr/>
        <a:lstStyle/>
        <a:p>
          <a:endParaRPr lang="en-US"/>
        </a:p>
      </dgm:t>
    </dgm:pt>
    <dgm:pt modelId="{04809E1C-7D56-4BC5-826C-FCCBD87FFAC4}" type="pres">
      <dgm:prSet presAssocID="{2A4E225D-43EB-4C65-BDCC-12F647E3D78C}" presName="node" presStyleLbl="node1" presStyleIdx="1" presStyleCnt="5" custLinFactNeighborX="6973">
        <dgm:presLayoutVars>
          <dgm:bulletEnabled val="1"/>
        </dgm:presLayoutVars>
      </dgm:prSet>
      <dgm:spPr/>
      <dgm:t>
        <a:bodyPr/>
        <a:lstStyle/>
        <a:p>
          <a:endParaRPr lang="en-US"/>
        </a:p>
      </dgm:t>
    </dgm:pt>
    <dgm:pt modelId="{3CB73D03-551C-468F-A5D1-AB6C6706B17B}" type="pres">
      <dgm:prSet presAssocID="{42DC262C-DF37-4F6F-A9F1-4B1D25E47066}" presName="sibTrans" presStyleLbl="sibTrans2D1" presStyleIdx="1" presStyleCnt="4"/>
      <dgm:spPr/>
      <dgm:t>
        <a:bodyPr/>
        <a:lstStyle/>
        <a:p>
          <a:endParaRPr lang="en-US"/>
        </a:p>
      </dgm:t>
    </dgm:pt>
    <dgm:pt modelId="{F1A75F4B-920D-4C59-A2DA-BA215FE4F6F9}" type="pres">
      <dgm:prSet presAssocID="{42DC262C-DF37-4F6F-A9F1-4B1D25E47066}" presName="connectorText" presStyleLbl="sibTrans2D1" presStyleIdx="1" presStyleCnt="4"/>
      <dgm:spPr/>
      <dgm:t>
        <a:bodyPr/>
        <a:lstStyle/>
        <a:p>
          <a:endParaRPr lang="en-US"/>
        </a:p>
      </dgm:t>
    </dgm:pt>
    <dgm:pt modelId="{AD694AB6-D6CE-400C-A592-1BA84C1F9D46}" type="pres">
      <dgm:prSet presAssocID="{D711B48B-D466-4B30-8736-82BB74FB035A}" presName="node" presStyleLbl="node1" presStyleIdx="2" presStyleCnt="5">
        <dgm:presLayoutVars>
          <dgm:bulletEnabled val="1"/>
        </dgm:presLayoutVars>
      </dgm:prSet>
      <dgm:spPr/>
      <dgm:t>
        <a:bodyPr/>
        <a:lstStyle/>
        <a:p>
          <a:endParaRPr lang="en-US"/>
        </a:p>
      </dgm:t>
    </dgm:pt>
    <dgm:pt modelId="{0FC3088C-1935-4290-A3F1-6D94D1165867}" type="pres">
      <dgm:prSet presAssocID="{107B377E-2677-4EE3-BB53-086F23273E76}" presName="sibTrans" presStyleLbl="sibTrans2D1" presStyleIdx="2" presStyleCnt="4"/>
      <dgm:spPr/>
      <dgm:t>
        <a:bodyPr/>
        <a:lstStyle/>
        <a:p>
          <a:endParaRPr lang="en-US"/>
        </a:p>
      </dgm:t>
    </dgm:pt>
    <dgm:pt modelId="{E700CD01-48C7-4BF2-AB7F-B9BA5A37820B}" type="pres">
      <dgm:prSet presAssocID="{107B377E-2677-4EE3-BB53-086F23273E76}" presName="connectorText" presStyleLbl="sibTrans2D1" presStyleIdx="2" presStyleCnt="4"/>
      <dgm:spPr/>
      <dgm:t>
        <a:bodyPr/>
        <a:lstStyle/>
        <a:p>
          <a:endParaRPr lang="en-US"/>
        </a:p>
      </dgm:t>
    </dgm:pt>
    <dgm:pt modelId="{F2D8AD04-D362-4A96-BBAD-4EA770855ED4}" type="pres">
      <dgm:prSet presAssocID="{C3E53FEE-D2F7-47E1-93B8-02C6A06C8275}" presName="node" presStyleLbl="node1" presStyleIdx="3" presStyleCnt="5" custLinFactNeighborX="6973">
        <dgm:presLayoutVars>
          <dgm:bulletEnabled val="1"/>
        </dgm:presLayoutVars>
      </dgm:prSet>
      <dgm:spPr/>
      <dgm:t>
        <a:bodyPr/>
        <a:lstStyle/>
        <a:p>
          <a:endParaRPr lang="en-US"/>
        </a:p>
      </dgm:t>
    </dgm:pt>
    <dgm:pt modelId="{4C80A067-B60E-42BA-A521-1EE7D5FEE460}" type="pres">
      <dgm:prSet presAssocID="{AE380E74-4A69-4482-9502-30DD49024BFD}" presName="sibTrans" presStyleLbl="sibTrans2D1" presStyleIdx="3" presStyleCnt="4"/>
      <dgm:spPr/>
      <dgm:t>
        <a:bodyPr/>
        <a:lstStyle/>
        <a:p>
          <a:endParaRPr lang="en-US"/>
        </a:p>
      </dgm:t>
    </dgm:pt>
    <dgm:pt modelId="{DD3F6FC2-9D5F-4C1A-8318-9853E6E6A50F}" type="pres">
      <dgm:prSet presAssocID="{AE380E74-4A69-4482-9502-30DD49024BFD}" presName="connectorText" presStyleLbl="sibTrans2D1" presStyleIdx="3" presStyleCnt="4"/>
      <dgm:spPr/>
      <dgm:t>
        <a:bodyPr/>
        <a:lstStyle/>
        <a:p>
          <a:endParaRPr lang="en-US"/>
        </a:p>
      </dgm:t>
    </dgm:pt>
    <dgm:pt modelId="{5BAAB06B-2404-457A-9133-6FEDC9B288BB}" type="pres">
      <dgm:prSet presAssocID="{BC140AB1-DC2F-4CEC-B20A-027543BAA598}" presName="node" presStyleLbl="node1" presStyleIdx="4" presStyleCnt="5">
        <dgm:presLayoutVars>
          <dgm:bulletEnabled val="1"/>
        </dgm:presLayoutVars>
      </dgm:prSet>
      <dgm:spPr/>
      <dgm:t>
        <a:bodyPr/>
        <a:lstStyle/>
        <a:p>
          <a:endParaRPr lang="en-US"/>
        </a:p>
      </dgm:t>
    </dgm:pt>
  </dgm:ptLst>
  <dgm:cxnLst>
    <dgm:cxn modelId="{8A39311C-4145-4984-AD44-9797A239B3FF}" type="presOf" srcId="{42DC262C-DF37-4F6F-A9F1-4B1D25E47066}" destId="{3CB73D03-551C-468F-A5D1-AB6C6706B17B}" srcOrd="0" destOrd="0" presId="urn:microsoft.com/office/officeart/2005/8/layout/process1"/>
    <dgm:cxn modelId="{4F7FE7C8-8242-4857-BFA5-2D72C39AF8B2}" type="presOf" srcId="{107B377E-2677-4EE3-BB53-086F23273E76}" destId="{0FC3088C-1935-4290-A3F1-6D94D1165867}" srcOrd="0" destOrd="0" presId="urn:microsoft.com/office/officeart/2005/8/layout/process1"/>
    <dgm:cxn modelId="{5F472D61-129E-4839-92A8-5E175200A09D}" type="presOf" srcId="{C3E53FEE-D2F7-47E1-93B8-02C6A06C8275}" destId="{F2D8AD04-D362-4A96-BBAD-4EA770855ED4}" srcOrd="0" destOrd="0" presId="urn:microsoft.com/office/officeart/2005/8/layout/process1"/>
    <dgm:cxn modelId="{5751D1C0-065C-4E8F-8305-EFFD24AA9C68}" srcId="{10E9A639-B2DC-4CC4-888E-B24DEE7DCB2A}" destId="{BC140AB1-DC2F-4CEC-B20A-027543BAA598}" srcOrd="4" destOrd="0" parTransId="{E59D913F-3E66-43C9-A526-52C2D4D47FC0}" sibTransId="{A83BC7DB-15E6-4C4E-92DE-CD7AA5A69DBE}"/>
    <dgm:cxn modelId="{E4B2045F-19CD-4FF4-B24C-8375E32C2CEB}" type="presOf" srcId="{0F14B940-8F11-4756-9EC3-F8D16EBAD265}" destId="{B5BF7F53-FA87-44EB-805C-ADE326D83029}" srcOrd="0" destOrd="0" presId="urn:microsoft.com/office/officeart/2005/8/layout/process1"/>
    <dgm:cxn modelId="{3C26C1F8-30B8-4AEC-8C64-97A43ADA93B5}" srcId="{10E9A639-B2DC-4CC4-888E-B24DEE7DCB2A}" destId="{2A4E225D-43EB-4C65-BDCC-12F647E3D78C}" srcOrd="1" destOrd="0" parTransId="{9376C28C-7B20-48E4-A274-E31F78A24C30}" sibTransId="{42DC262C-DF37-4F6F-A9F1-4B1D25E47066}"/>
    <dgm:cxn modelId="{B4CD001A-2C81-40E0-B416-E68819E3BDA7}" type="presOf" srcId="{BC140AB1-DC2F-4CEC-B20A-027543BAA598}" destId="{5BAAB06B-2404-457A-9133-6FEDC9B288BB}" srcOrd="0" destOrd="0" presId="urn:microsoft.com/office/officeart/2005/8/layout/process1"/>
    <dgm:cxn modelId="{1A7DC110-51B3-42E3-9650-5F3382DD204A}" type="presOf" srcId="{0F14B940-8F11-4756-9EC3-F8D16EBAD265}" destId="{5625C77A-B1A6-4A36-B44E-04BEA1D7CC4B}" srcOrd="1" destOrd="0" presId="urn:microsoft.com/office/officeart/2005/8/layout/process1"/>
    <dgm:cxn modelId="{F9D60652-4043-4F0A-811B-4AC88DDD583E}" type="presOf" srcId="{1C7891CA-364B-4AB3-87CB-1513E6F29C16}" destId="{838A9EA8-951B-435A-8C4C-20AFD3E3F2A5}" srcOrd="0" destOrd="0" presId="urn:microsoft.com/office/officeart/2005/8/layout/process1"/>
    <dgm:cxn modelId="{40D96AD4-683C-4E63-B1C2-B8BE9581C849}" type="presOf" srcId="{107B377E-2677-4EE3-BB53-086F23273E76}" destId="{E700CD01-48C7-4BF2-AB7F-B9BA5A37820B}" srcOrd="1" destOrd="0" presId="urn:microsoft.com/office/officeart/2005/8/layout/process1"/>
    <dgm:cxn modelId="{7825886C-6ACF-4141-9A7C-7DC2BAEE3FED}" srcId="{10E9A639-B2DC-4CC4-888E-B24DEE7DCB2A}" destId="{1C7891CA-364B-4AB3-87CB-1513E6F29C16}" srcOrd="0" destOrd="0" parTransId="{E5DCEBEE-9F90-462E-96F5-EAE716B2CA8E}" sibTransId="{0F14B940-8F11-4756-9EC3-F8D16EBAD265}"/>
    <dgm:cxn modelId="{227F47B3-D4DF-43C8-8796-7454E0B0C4BF}" type="presOf" srcId="{10E9A639-B2DC-4CC4-888E-B24DEE7DCB2A}" destId="{BE5B3AC4-26CD-45E8-8765-AF6300C3CCC7}" srcOrd="0" destOrd="0" presId="urn:microsoft.com/office/officeart/2005/8/layout/process1"/>
    <dgm:cxn modelId="{57B3C481-8346-4159-AA45-43F576CF788C}" type="presOf" srcId="{D711B48B-D466-4B30-8736-82BB74FB035A}" destId="{AD694AB6-D6CE-400C-A592-1BA84C1F9D46}" srcOrd="0" destOrd="0" presId="urn:microsoft.com/office/officeart/2005/8/layout/process1"/>
    <dgm:cxn modelId="{DEF814EF-95F1-4DDC-A1DB-9108F6678973}" type="presOf" srcId="{AE380E74-4A69-4482-9502-30DD49024BFD}" destId="{DD3F6FC2-9D5F-4C1A-8318-9853E6E6A50F}" srcOrd="1" destOrd="0" presId="urn:microsoft.com/office/officeart/2005/8/layout/process1"/>
    <dgm:cxn modelId="{49BE83BE-911E-4B6D-B431-33810E594376}" type="presOf" srcId="{2A4E225D-43EB-4C65-BDCC-12F647E3D78C}" destId="{04809E1C-7D56-4BC5-826C-FCCBD87FFAC4}" srcOrd="0" destOrd="0" presId="urn:microsoft.com/office/officeart/2005/8/layout/process1"/>
    <dgm:cxn modelId="{D6DF630A-DDFC-4A0D-84ED-3FD1296EF823}" srcId="{10E9A639-B2DC-4CC4-888E-B24DEE7DCB2A}" destId="{D711B48B-D466-4B30-8736-82BB74FB035A}" srcOrd="2" destOrd="0" parTransId="{75199FEF-6CF6-4929-8C0B-9509CA6EB35A}" sibTransId="{107B377E-2677-4EE3-BB53-086F23273E76}"/>
    <dgm:cxn modelId="{1EC17194-B513-489C-BB86-CFE4AB6A9AB1}" srcId="{10E9A639-B2DC-4CC4-888E-B24DEE7DCB2A}" destId="{C3E53FEE-D2F7-47E1-93B8-02C6A06C8275}" srcOrd="3" destOrd="0" parTransId="{D02E8546-835F-419C-ABB8-DE6D3575C95C}" sibTransId="{AE380E74-4A69-4482-9502-30DD49024BFD}"/>
    <dgm:cxn modelId="{A742E053-4784-4CE9-ACDF-46208550AB08}" type="presOf" srcId="{42DC262C-DF37-4F6F-A9F1-4B1D25E47066}" destId="{F1A75F4B-920D-4C59-A2DA-BA215FE4F6F9}" srcOrd="1" destOrd="0" presId="urn:microsoft.com/office/officeart/2005/8/layout/process1"/>
    <dgm:cxn modelId="{B57A209B-5D9F-4615-80DA-ADDDCEC5FB9B}" type="presOf" srcId="{AE380E74-4A69-4482-9502-30DD49024BFD}" destId="{4C80A067-B60E-42BA-A521-1EE7D5FEE460}" srcOrd="0" destOrd="0" presId="urn:microsoft.com/office/officeart/2005/8/layout/process1"/>
    <dgm:cxn modelId="{65898C50-935D-43E3-8ADA-E5C58801D2F4}" type="presParOf" srcId="{BE5B3AC4-26CD-45E8-8765-AF6300C3CCC7}" destId="{838A9EA8-951B-435A-8C4C-20AFD3E3F2A5}" srcOrd="0" destOrd="0" presId="urn:microsoft.com/office/officeart/2005/8/layout/process1"/>
    <dgm:cxn modelId="{351D0D3D-FE2E-4FF9-AD77-ACC80AC42EDA}" type="presParOf" srcId="{BE5B3AC4-26CD-45E8-8765-AF6300C3CCC7}" destId="{B5BF7F53-FA87-44EB-805C-ADE326D83029}" srcOrd="1" destOrd="0" presId="urn:microsoft.com/office/officeart/2005/8/layout/process1"/>
    <dgm:cxn modelId="{3E14F01B-5C3D-4F8E-9B8E-75442BD103D4}" type="presParOf" srcId="{B5BF7F53-FA87-44EB-805C-ADE326D83029}" destId="{5625C77A-B1A6-4A36-B44E-04BEA1D7CC4B}" srcOrd="0" destOrd="0" presId="urn:microsoft.com/office/officeart/2005/8/layout/process1"/>
    <dgm:cxn modelId="{61B77D50-9026-45CB-96DF-E38DE558FF33}" type="presParOf" srcId="{BE5B3AC4-26CD-45E8-8765-AF6300C3CCC7}" destId="{04809E1C-7D56-4BC5-826C-FCCBD87FFAC4}" srcOrd="2" destOrd="0" presId="urn:microsoft.com/office/officeart/2005/8/layout/process1"/>
    <dgm:cxn modelId="{3B8FDE15-1178-473A-B3C4-92D0AE3FD020}" type="presParOf" srcId="{BE5B3AC4-26CD-45E8-8765-AF6300C3CCC7}" destId="{3CB73D03-551C-468F-A5D1-AB6C6706B17B}" srcOrd="3" destOrd="0" presId="urn:microsoft.com/office/officeart/2005/8/layout/process1"/>
    <dgm:cxn modelId="{DA376E4D-E1E3-4568-AD73-E3257772CA36}" type="presParOf" srcId="{3CB73D03-551C-468F-A5D1-AB6C6706B17B}" destId="{F1A75F4B-920D-4C59-A2DA-BA215FE4F6F9}" srcOrd="0" destOrd="0" presId="urn:microsoft.com/office/officeart/2005/8/layout/process1"/>
    <dgm:cxn modelId="{FBFAE7A6-DA5D-48F9-98EE-A7506DBC6048}" type="presParOf" srcId="{BE5B3AC4-26CD-45E8-8765-AF6300C3CCC7}" destId="{AD694AB6-D6CE-400C-A592-1BA84C1F9D46}" srcOrd="4" destOrd="0" presId="urn:microsoft.com/office/officeart/2005/8/layout/process1"/>
    <dgm:cxn modelId="{D32E85DE-3BEF-4A1A-84A1-FDD83F40B362}" type="presParOf" srcId="{BE5B3AC4-26CD-45E8-8765-AF6300C3CCC7}" destId="{0FC3088C-1935-4290-A3F1-6D94D1165867}" srcOrd="5" destOrd="0" presId="urn:microsoft.com/office/officeart/2005/8/layout/process1"/>
    <dgm:cxn modelId="{9BF733C2-F8B4-42A5-9037-69A6D7AFDB01}" type="presParOf" srcId="{0FC3088C-1935-4290-A3F1-6D94D1165867}" destId="{E700CD01-48C7-4BF2-AB7F-B9BA5A37820B}" srcOrd="0" destOrd="0" presId="urn:microsoft.com/office/officeart/2005/8/layout/process1"/>
    <dgm:cxn modelId="{4C3B8014-19CD-4085-B3A3-CFAD58D30FED}" type="presParOf" srcId="{BE5B3AC4-26CD-45E8-8765-AF6300C3CCC7}" destId="{F2D8AD04-D362-4A96-BBAD-4EA770855ED4}" srcOrd="6" destOrd="0" presId="urn:microsoft.com/office/officeart/2005/8/layout/process1"/>
    <dgm:cxn modelId="{E65650C9-A538-49F9-83E6-BCF7D3184AAB}" type="presParOf" srcId="{BE5B3AC4-26CD-45E8-8765-AF6300C3CCC7}" destId="{4C80A067-B60E-42BA-A521-1EE7D5FEE460}" srcOrd="7" destOrd="0" presId="urn:microsoft.com/office/officeart/2005/8/layout/process1"/>
    <dgm:cxn modelId="{63BB9CE4-F290-47F4-883C-9713AC584351}" type="presParOf" srcId="{4C80A067-B60E-42BA-A521-1EE7D5FEE460}" destId="{DD3F6FC2-9D5F-4C1A-8318-9853E6E6A50F}" srcOrd="0" destOrd="0" presId="urn:microsoft.com/office/officeart/2005/8/layout/process1"/>
    <dgm:cxn modelId="{773DF84B-CCE0-408B-8FAD-5EF0E776CC84}" type="presParOf" srcId="{BE5B3AC4-26CD-45E8-8765-AF6300C3CCC7}" destId="{5BAAB06B-2404-457A-9133-6FEDC9B288BB}"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E9A639-B2DC-4CC4-888E-B24DEE7DCB2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65E95095-5065-4926-8F6E-C5120D8D087A}">
      <dgm:prSet phldrT="[Text]" custT="1"/>
      <dgm:spPr>
        <a:solidFill>
          <a:schemeClr val="accent2"/>
        </a:solidFill>
      </dgm:spPr>
      <dgm:t>
        <a:bodyPr/>
        <a:lstStyle/>
        <a:p>
          <a:r>
            <a:rPr lang="en-US" sz="1400" b="1" dirty="0" smtClean="0"/>
            <a:t>1.</a:t>
          </a:r>
        </a:p>
        <a:p>
          <a:r>
            <a:rPr lang="en-US" sz="1400" b="1" dirty="0" smtClean="0"/>
            <a:t>3 Written</a:t>
          </a:r>
        </a:p>
        <a:p>
          <a:r>
            <a:rPr lang="en-US" sz="1400" b="1" dirty="0" smtClean="0"/>
            <a:t>Quotes</a:t>
          </a:r>
        </a:p>
      </dgm:t>
    </dgm:pt>
    <dgm:pt modelId="{3C30D56A-409C-443A-84C9-3DCC15840EDF}" type="parTrans" cxnId="{0DD56D82-62C8-4FBD-9023-0B1D88DF42C4}">
      <dgm:prSet/>
      <dgm:spPr/>
      <dgm:t>
        <a:bodyPr/>
        <a:lstStyle/>
        <a:p>
          <a:endParaRPr lang="en-US"/>
        </a:p>
      </dgm:t>
    </dgm:pt>
    <dgm:pt modelId="{C44F3E67-3F64-4E59-A20F-E5EE64CA3C6B}" type="sibTrans" cxnId="{0DD56D82-62C8-4FBD-9023-0B1D88DF42C4}">
      <dgm:prSet/>
      <dgm:spPr>
        <a:solidFill>
          <a:schemeClr val="accent1"/>
        </a:solidFill>
      </dgm:spPr>
      <dgm:t>
        <a:bodyPr/>
        <a:lstStyle/>
        <a:p>
          <a:endParaRPr lang="en-US"/>
        </a:p>
      </dgm:t>
    </dgm:pt>
    <dgm:pt modelId="{1C7891CA-364B-4AB3-87CB-1513E6F29C16}">
      <dgm:prSet phldrT="[Text]"/>
      <dgm:spPr>
        <a:solidFill>
          <a:schemeClr val="accent2"/>
        </a:solidFill>
      </dgm:spPr>
      <dgm:t>
        <a:bodyPr/>
        <a:lstStyle/>
        <a:p>
          <a:r>
            <a:rPr lang="en-US" b="1" dirty="0" smtClean="0"/>
            <a:t>2.</a:t>
          </a:r>
        </a:p>
        <a:p>
          <a:r>
            <a:rPr lang="en-US" b="1" dirty="0" smtClean="0"/>
            <a:t>Purchase Requisition</a:t>
          </a:r>
          <a:endParaRPr lang="en-US" b="1" dirty="0"/>
        </a:p>
      </dgm:t>
    </dgm:pt>
    <dgm:pt modelId="{E5DCEBEE-9F90-462E-96F5-EAE716B2CA8E}" type="parTrans" cxnId="{7825886C-6ACF-4141-9A7C-7DC2BAEE3FED}">
      <dgm:prSet/>
      <dgm:spPr/>
      <dgm:t>
        <a:bodyPr/>
        <a:lstStyle/>
        <a:p>
          <a:endParaRPr lang="en-US"/>
        </a:p>
      </dgm:t>
    </dgm:pt>
    <dgm:pt modelId="{0F14B940-8F11-4756-9EC3-F8D16EBAD265}" type="sibTrans" cxnId="{7825886C-6ACF-4141-9A7C-7DC2BAEE3FED}">
      <dgm:prSet/>
      <dgm:spPr>
        <a:solidFill>
          <a:schemeClr val="accent1"/>
        </a:solidFill>
      </dgm:spPr>
      <dgm:t>
        <a:bodyPr/>
        <a:lstStyle/>
        <a:p>
          <a:endParaRPr lang="en-US"/>
        </a:p>
      </dgm:t>
    </dgm:pt>
    <dgm:pt modelId="{2A4E225D-43EB-4C65-BDCC-12F647E3D78C}">
      <dgm:prSet phldrT="[Text]"/>
      <dgm:spPr>
        <a:solidFill>
          <a:schemeClr val="accent2"/>
        </a:solidFill>
      </dgm:spPr>
      <dgm:t>
        <a:bodyPr/>
        <a:lstStyle/>
        <a:p>
          <a:r>
            <a:rPr lang="en-US" b="1" dirty="0" smtClean="0"/>
            <a:t>3.</a:t>
          </a:r>
        </a:p>
        <a:p>
          <a:r>
            <a:rPr lang="en-US" b="1" dirty="0" smtClean="0"/>
            <a:t>Approved Purchase Order</a:t>
          </a:r>
        </a:p>
        <a:p>
          <a:endParaRPr lang="en-US" dirty="0"/>
        </a:p>
      </dgm:t>
    </dgm:pt>
    <dgm:pt modelId="{9376C28C-7B20-48E4-A274-E31F78A24C30}" type="parTrans" cxnId="{3C26C1F8-30B8-4AEC-8C64-97A43ADA93B5}">
      <dgm:prSet/>
      <dgm:spPr/>
      <dgm:t>
        <a:bodyPr/>
        <a:lstStyle/>
        <a:p>
          <a:endParaRPr lang="en-US"/>
        </a:p>
      </dgm:t>
    </dgm:pt>
    <dgm:pt modelId="{42DC262C-DF37-4F6F-A9F1-4B1D25E47066}" type="sibTrans" cxnId="{3C26C1F8-30B8-4AEC-8C64-97A43ADA93B5}">
      <dgm:prSet/>
      <dgm:spPr>
        <a:solidFill>
          <a:schemeClr val="accent1"/>
        </a:solidFill>
      </dgm:spPr>
      <dgm:t>
        <a:bodyPr/>
        <a:lstStyle/>
        <a:p>
          <a:endParaRPr lang="en-US"/>
        </a:p>
      </dgm:t>
    </dgm:pt>
    <dgm:pt modelId="{C3E53FEE-D2F7-47E1-93B8-02C6A06C8275}">
      <dgm:prSet/>
      <dgm:spPr>
        <a:solidFill>
          <a:schemeClr val="accent2"/>
        </a:solidFill>
      </dgm:spPr>
      <dgm:t>
        <a:bodyPr/>
        <a:lstStyle/>
        <a:p>
          <a:r>
            <a:rPr lang="en-US" b="1" dirty="0" smtClean="0"/>
            <a:t>5. </a:t>
          </a:r>
        </a:p>
        <a:p>
          <a:r>
            <a:rPr lang="en-US" b="1" dirty="0" smtClean="0"/>
            <a:t>Invoice</a:t>
          </a:r>
          <a:endParaRPr lang="en-US" b="1" dirty="0"/>
        </a:p>
      </dgm:t>
    </dgm:pt>
    <dgm:pt modelId="{D02E8546-835F-419C-ABB8-DE6D3575C95C}" type="parTrans" cxnId="{1EC17194-B513-489C-BB86-CFE4AB6A9AB1}">
      <dgm:prSet/>
      <dgm:spPr/>
      <dgm:t>
        <a:bodyPr/>
        <a:lstStyle/>
        <a:p>
          <a:endParaRPr lang="en-US"/>
        </a:p>
      </dgm:t>
    </dgm:pt>
    <dgm:pt modelId="{AE380E74-4A69-4482-9502-30DD49024BFD}" type="sibTrans" cxnId="{1EC17194-B513-489C-BB86-CFE4AB6A9AB1}">
      <dgm:prSet/>
      <dgm:spPr>
        <a:solidFill>
          <a:schemeClr val="accent1"/>
        </a:solidFill>
      </dgm:spPr>
      <dgm:t>
        <a:bodyPr/>
        <a:lstStyle/>
        <a:p>
          <a:endParaRPr lang="en-US"/>
        </a:p>
      </dgm:t>
    </dgm:pt>
    <dgm:pt modelId="{BC140AB1-DC2F-4CEC-B20A-027543BAA598}">
      <dgm:prSet/>
      <dgm:spPr>
        <a:solidFill>
          <a:schemeClr val="accent2"/>
        </a:solidFill>
      </dgm:spPr>
      <dgm:t>
        <a:bodyPr/>
        <a:lstStyle/>
        <a:p>
          <a:r>
            <a:rPr lang="en-US" b="1" dirty="0" smtClean="0"/>
            <a:t>6. </a:t>
          </a:r>
        </a:p>
        <a:p>
          <a:r>
            <a:rPr lang="en-US" b="1" dirty="0" smtClean="0"/>
            <a:t>Payment</a:t>
          </a:r>
          <a:endParaRPr lang="en-US" b="1" dirty="0"/>
        </a:p>
      </dgm:t>
    </dgm:pt>
    <dgm:pt modelId="{E59D913F-3E66-43C9-A526-52C2D4D47FC0}" type="parTrans" cxnId="{5751D1C0-065C-4E8F-8305-EFFD24AA9C68}">
      <dgm:prSet/>
      <dgm:spPr/>
      <dgm:t>
        <a:bodyPr/>
        <a:lstStyle/>
        <a:p>
          <a:endParaRPr lang="en-US"/>
        </a:p>
      </dgm:t>
    </dgm:pt>
    <dgm:pt modelId="{A83BC7DB-15E6-4C4E-92DE-CD7AA5A69DBE}" type="sibTrans" cxnId="{5751D1C0-065C-4E8F-8305-EFFD24AA9C68}">
      <dgm:prSet/>
      <dgm:spPr/>
      <dgm:t>
        <a:bodyPr/>
        <a:lstStyle/>
        <a:p>
          <a:endParaRPr lang="en-US"/>
        </a:p>
      </dgm:t>
    </dgm:pt>
    <dgm:pt modelId="{270F1A0A-FDDA-48DF-B209-F94F2649D92C}">
      <dgm:prSet/>
      <dgm:spPr>
        <a:solidFill>
          <a:schemeClr val="accent2"/>
        </a:solidFill>
      </dgm:spPr>
      <dgm:t>
        <a:bodyPr/>
        <a:lstStyle/>
        <a:p>
          <a:r>
            <a:rPr lang="en-US" b="1" dirty="0" smtClean="0"/>
            <a:t>4. Goods/</a:t>
          </a:r>
          <a:r>
            <a:rPr lang="en-US" b="1" dirty="0" err="1" smtClean="0"/>
            <a:t>Svcs</a:t>
          </a:r>
          <a:r>
            <a:rPr lang="en-US" b="1" dirty="0" smtClean="0"/>
            <a:t> Rec’d</a:t>
          </a:r>
          <a:endParaRPr lang="en-US" b="1" dirty="0"/>
        </a:p>
      </dgm:t>
    </dgm:pt>
    <dgm:pt modelId="{C2449B03-2944-42E8-B2F7-F28BBE3996CA}" type="parTrans" cxnId="{758C1823-D863-49F2-AD50-2B9D9D0D62D1}">
      <dgm:prSet/>
      <dgm:spPr/>
      <dgm:t>
        <a:bodyPr/>
        <a:lstStyle/>
        <a:p>
          <a:endParaRPr lang="en-US"/>
        </a:p>
      </dgm:t>
    </dgm:pt>
    <dgm:pt modelId="{D344C3BF-85C6-424E-B506-C5E60E9BB1AC}" type="sibTrans" cxnId="{758C1823-D863-49F2-AD50-2B9D9D0D62D1}">
      <dgm:prSet/>
      <dgm:spPr>
        <a:solidFill>
          <a:schemeClr val="accent1"/>
        </a:solidFill>
      </dgm:spPr>
      <dgm:t>
        <a:bodyPr/>
        <a:lstStyle/>
        <a:p>
          <a:endParaRPr lang="en-US"/>
        </a:p>
      </dgm:t>
    </dgm:pt>
    <dgm:pt modelId="{BE5B3AC4-26CD-45E8-8765-AF6300C3CCC7}" type="pres">
      <dgm:prSet presAssocID="{10E9A639-B2DC-4CC4-888E-B24DEE7DCB2A}" presName="Name0" presStyleCnt="0">
        <dgm:presLayoutVars>
          <dgm:dir/>
          <dgm:resizeHandles val="exact"/>
        </dgm:presLayoutVars>
      </dgm:prSet>
      <dgm:spPr/>
      <dgm:t>
        <a:bodyPr/>
        <a:lstStyle/>
        <a:p>
          <a:endParaRPr lang="en-US"/>
        </a:p>
      </dgm:t>
    </dgm:pt>
    <dgm:pt modelId="{E28D4506-85ED-409D-993A-7EB177BF2456}" type="pres">
      <dgm:prSet presAssocID="{65E95095-5065-4926-8F6E-C5120D8D087A}" presName="node" presStyleLbl="node1" presStyleIdx="0" presStyleCnt="6" custLinFactNeighborX="-11888">
        <dgm:presLayoutVars>
          <dgm:bulletEnabled val="1"/>
        </dgm:presLayoutVars>
      </dgm:prSet>
      <dgm:spPr/>
      <dgm:t>
        <a:bodyPr/>
        <a:lstStyle/>
        <a:p>
          <a:endParaRPr lang="en-US"/>
        </a:p>
      </dgm:t>
    </dgm:pt>
    <dgm:pt modelId="{11B92CD9-9EB5-4D71-9893-529208258560}" type="pres">
      <dgm:prSet presAssocID="{C44F3E67-3F64-4E59-A20F-E5EE64CA3C6B}" presName="sibTrans" presStyleLbl="sibTrans2D1" presStyleIdx="0" presStyleCnt="5"/>
      <dgm:spPr/>
      <dgm:t>
        <a:bodyPr/>
        <a:lstStyle/>
        <a:p>
          <a:endParaRPr lang="en-US"/>
        </a:p>
      </dgm:t>
    </dgm:pt>
    <dgm:pt modelId="{B9BC062F-E8BE-4632-9C5A-0B760F0AB018}" type="pres">
      <dgm:prSet presAssocID="{C44F3E67-3F64-4E59-A20F-E5EE64CA3C6B}" presName="connectorText" presStyleLbl="sibTrans2D1" presStyleIdx="0" presStyleCnt="5"/>
      <dgm:spPr/>
      <dgm:t>
        <a:bodyPr/>
        <a:lstStyle/>
        <a:p>
          <a:endParaRPr lang="en-US"/>
        </a:p>
      </dgm:t>
    </dgm:pt>
    <dgm:pt modelId="{838A9EA8-951B-435A-8C4C-20AFD3E3F2A5}" type="pres">
      <dgm:prSet presAssocID="{1C7891CA-364B-4AB3-87CB-1513E6F29C16}" presName="node" presStyleLbl="node1" presStyleIdx="1" presStyleCnt="6" custLinFactNeighborX="-11888">
        <dgm:presLayoutVars>
          <dgm:bulletEnabled val="1"/>
        </dgm:presLayoutVars>
      </dgm:prSet>
      <dgm:spPr/>
      <dgm:t>
        <a:bodyPr/>
        <a:lstStyle/>
        <a:p>
          <a:endParaRPr lang="en-US"/>
        </a:p>
      </dgm:t>
    </dgm:pt>
    <dgm:pt modelId="{B5BF7F53-FA87-44EB-805C-ADE326D83029}" type="pres">
      <dgm:prSet presAssocID="{0F14B940-8F11-4756-9EC3-F8D16EBAD265}" presName="sibTrans" presStyleLbl="sibTrans2D1" presStyleIdx="1" presStyleCnt="5"/>
      <dgm:spPr/>
      <dgm:t>
        <a:bodyPr/>
        <a:lstStyle/>
        <a:p>
          <a:endParaRPr lang="en-US"/>
        </a:p>
      </dgm:t>
    </dgm:pt>
    <dgm:pt modelId="{5625C77A-B1A6-4A36-B44E-04BEA1D7CC4B}" type="pres">
      <dgm:prSet presAssocID="{0F14B940-8F11-4756-9EC3-F8D16EBAD265}" presName="connectorText" presStyleLbl="sibTrans2D1" presStyleIdx="1" presStyleCnt="5"/>
      <dgm:spPr/>
      <dgm:t>
        <a:bodyPr/>
        <a:lstStyle/>
        <a:p>
          <a:endParaRPr lang="en-US"/>
        </a:p>
      </dgm:t>
    </dgm:pt>
    <dgm:pt modelId="{04809E1C-7D56-4BC5-826C-FCCBD87FFAC4}" type="pres">
      <dgm:prSet presAssocID="{2A4E225D-43EB-4C65-BDCC-12F647E3D78C}" presName="node" presStyleLbl="node1" presStyleIdx="2" presStyleCnt="6" custLinFactNeighborX="-11888">
        <dgm:presLayoutVars>
          <dgm:bulletEnabled val="1"/>
        </dgm:presLayoutVars>
      </dgm:prSet>
      <dgm:spPr/>
      <dgm:t>
        <a:bodyPr/>
        <a:lstStyle/>
        <a:p>
          <a:endParaRPr lang="en-US"/>
        </a:p>
      </dgm:t>
    </dgm:pt>
    <dgm:pt modelId="{3CB73D03-551C-468F-A5D1-AB6C6706B17B}" type="pres">
      <dgm:prSet presAssocID="{42DC262C-DF37-4F6F-A9F1-4B1D25E47066}" presName="sibTrans" presStyleLbl="sibTrans2D1" presStyleIdx="2" presStyleCnt="5"/>
      <dgm:spPr/>
      <dgm:t>
        <a:bodyPr/>
        <a:lstStyle/>
        <a:p>
          <a:endParaRPr lang="en-US"/>
        </a:p>
      </dgm:t>
    </dgm:pt>
    <dgm:pt modelId="{F1A75F4B-920D-4C59-A2DA-BA215FE4F6F9}" type="pres">
      <dgm:prSet presAssocID="{42DC262C-DF37-4F6F-A9F1-4B1D25E47066}" presName="connectorText" presStyleLbl="sibTrans2D1" presStyleIdx="2" presStyleCnt="5"/>
      <dgm:spPr/>
      <dgm:t>
        <a:bodyPr/>
        <a:lstStyle/>
        <a:p>
          <a:endParaRPr lang="en-US"/>
        </a:p>
      </dgm:t>
    </dgm:pt>
    <dgm:pt modelId="{9B1101EE-856E-46CF-8F17-CDF0BCDB34AC}" type="pres">
      <dgm:prSet presAssocID="{270F1A0A-FDDA-48DF-B209-F94F2649D92C}" presName="node" presStyleLbl="node1" presStyleIdx="3" presStyleCnt="6" custLinFactNeighborX="-18861">
        <dgm:presLayoutVars>
          <dgm:bulletEnabled val="1"/>
        </dgm:presLayoutVars>
      </dgm:prSet>
      <dgm:spPr/>
      <dgm:t>
        <a:bodyPr/>
        <a:lstStyle/>
        <a:p>
          <a:endParaRPr lang="en-US"/>
        </a:p>
      </dgm:t>
    </dgm:pt>
    <dgm:pt modelId="{CD1F26DF-52EF-4645-B7CC-A90D49EDC17C}" type="pres">
      <dgm:prSet presAssocID="{D344C3BF-85C6-424E-B506-C5E60E9BB1AC}" presName="sibTrans" presStyleLbl="sibTrans2D1" presStyleIdx="3" presStyleCnt="5"/>
      <dgm:spPr/>
      <dgm:t>
        <a:bodyPr/>
        <a:lstStyle/>
        <a:p>
          <a:endParaRPr lang="en-US"/>
        </a:p>
      </dgm:t>
    </dgm:pt>
    <dgm:pt modelId="{89F5A25C-F446-4A00-B8AB-1CE3925311D6}" type="pres">
      <dgm:prSet presAssocID="{D344C3BF-85C6-424E-B506-C5E60E9BB1AC}" presName="connectorText" presStyleLbl="sibTrans2D1" presStyleIdx="3" presStyleCnt="5"/>
      <dgm:spPr/>
      <dgm:t>
        <a:bodyPr/>
        <a:lstStyle/>
        <a:p>
          <a:endParaRPr lang="en-US"/>
        </a:p>
      </dgm:t>
    </dgm:pt>
    <dgm:pt modelId="{F2D8AD04-D362-4A96-BBAD-4EA770855ED4}" type="pres">
      <dgm:prSet presAssocID="{C3E53FEE-D2F7-47E1-93B8-02C6A06C8275}" presName="node" presStyleLbl="node1" presStyleIdx="4" presStyleCnt="6" custLinFactNeighborX="-11888">
        <dgm:presLayoutVars>
          <dgm:bulletEnabled val="1"/>
        </dgm:presLayoutVars>
      </dgm:prSet>
      <dgm:spPr/>
      <dgm:t>
        <a:bodyPr/>
        <a:lstStyle/>
        <a:p>
          <a:endParaRPr lang="en-US"/>
        </a:p>
      </dgm:t>
    </dgm:pt>
    <dgm:pt modelId="{4C80A067-B60E-42BA-A521-1EE7D5FEE460}" type="pres">
      <dgm:prSet presAssocID="{AE380E74-4A69-4482-9502-30DD49024BFD}" presName="sibTrans" presStyleLbl="sibTrans2D1" presStyleIdx="4" presStyleCnt="5"/>
      <dgm:spPr/>
      <dgm:t>
        <a:bodyPr/>
        <a:lstStyle/>
        <a:p>
          <a:endParaRPr lang="en-US"/>
        </a:p>
      </dgm:t>
    </dgm:pt>
    <dgm:pt modelId="{DD3F6FC2-9D5F-4C1A-8318-9853E6E6A50F}" type="pres">
      <dgm:prSet presAssocID="{AE380E74-4A69-4482-9502-30DD49024BFD}" presName="connectorText" presStyleLbl="sibTrans2D1" presStyleIdx="4" presStyleCnt="5"/>
      <dgm:spPr/>
      <dgm:t>
        <a:bodyPr/>
        <a:lstStyle/>
        <a:p>
          <a:endParaRPr lang="en-US"/>
        </a:p>
      </dgm:t>
    </dgm:pt>
    <dgm:pt modelId="{5BAAB06B-2404-457A-9133-6FEDC9B288BB}" type="pres">
      <dgm:prSet presAssocID="{BC140AB1-DC2F-4CEC-B20A-027543BAA598}" presName="node" presStyleLbl="node1" presStyleIdx="5" presStyleCnt="6" custLinFactNeighborX="-24349">
        <dgm:presLayoutVars>
          <dgm:bulletEnabled val="1"/>
        </dgm:presLayoutVars>
      </dgm:prSet>
      <dgm:spPr/>
      <dgm:t>
        <a:bodyPr/>
        <a:lstStyle/>
        <a:p>
          <a:endParaRPr lang="en-US"/>
        </a:p>
      </dgm:t>
    </dgm:pt>
  </dgm:ptLst>
  <dgm:cxnLst>
    <dgm:cxn modelId="{C7F84D99-C979-43B4-B1BD-58B0299C30BD}" type="presOf" srcId="{BC140AB1-DC2F-4CEC-B20A-027543BAA598}" destId="{5BAAB06B-2404-457A-9133-6FEDC9B288BB}" srcOrd="0" destOrd="0" presId="urn:microsoft.com/office/officeart/2005/8/layout/process1"/>
    <dgm:cxn modelId="{F9C75B5B-FE47-40F6-BDCB-3DD78F286621}" type="presOf" srcId="{1C7891CA-364B-4AB3-87CB-1513E6F29C16}" destId="{838A9EA8-951B-435A-8C4C-20AFD3E3F2A5}" srcOrd="0" destOrd="0" presId="urn:microsoft.com/office/officeart/2005/8/layout/process1"/>
    <dgm:cxn modelId="{5751D1C0-065C-4E8F-8305-EFFD24AA9C68}" srcId="{10E9A639-B2DC-4CC4-888E-B24DEE7DCB2A}" destId="{BC140AB1-DC2F-4CEC-B20A-027543BAA598}" srcOrd="5" destOrd="0" parTransId="{E59D913F-3E66-43C9-A526-52C2D4D47FC0}" sibTransId="{A83BC7DB-15E6-4C4E-92DE-CD7AA5A69DBE}"/>
    <dgm:cxn modelId="{C2BADF38-EA9D-4A45-A0F3-4CBFD9DFB3E9}" type="presOf" srcId="{D344C3BF-85C6-424E-B506-C5E60E9BB1AC}" destId="{CD1F26DF-52EF-4645-B7CC-A90D49EDC17C}" srcOrd="0" destOrd="0" presId="urn:microsoft.com/office/officeart/2005/8/layout/process1"/>
    <dgm:cxn modelId="{3C26C1F8-30B8-4AEC-8C64-97A43ADA93B5}" srcId="{10E9A639-B2DC-4CC4-888E-B24DEE7DCB2A}" destId="{2A4E225D-43EB-4C65-BDCC-12F647E3D78C}" srcOrd="2" destOrd="0" parTransId="{9376C28C-7B20-48E4-A274-E31F78A24C30}" sibTransId="{42DC262C-DF37-4F6F-A9F1-4B1D25E47066}"/>
    <dgm:cxn modelId="{D00FAF9C-78C3-4B7F-94EE-2BDDBE495D47}" type="presOf" srcId="{65E95095-5065-4926-8F6E-C5120D8D087A}" destId="{E28D4506-85ED-409D-993A-7EB177BF2456}" srcOrd="0" destOrd="0" presId="urn:microsoft.com/office/officeart/2005/8/layout/process1"/>
    <dgm:cxn modelId="{878AA533-D4BF-4792-B6E1-ED1D302BB2AD}" type="presOf" srcId="{42DC262C-DF37-4F6F-A9F1-4B1D25E47066}" destId="{3CB73D03-551C-468F-A5D1-AB6C6706B17B}" srcOrd="0" destOrd="0" presId="urn:microsoft.com/office/officeart/2005/8/layout/process1"/>
    <dgm:cxn modelId="{3225B00C-9526-4670-91BB-D72B5D871998}" type="presOf" srcId="{C44F3E67-3F64-4E59-A20F-E5EE64CA3C6B}" destId="{B9BC062F-E8BE-4632-9C5A-0B760F0AB018}" srcOrd="1" destOrd="0" presId="urn:microsoft.com/office/officeart/2005/8/layout/process1"/>
    <dgm:cxn modelId="{7825886C-6ACF-4141-9A7C-7DC2BAEE3FED}" srcId="{10E9A639-B2DC-4CC4-888E-B24DEE7DCB2A}" destId="{1C7891CA-364B-4AB3-87CB-1513E6F29C16}" srcOrd="1" destOrd="0" parTransId="{E5DCEBEE-9F90-462E-96F5-EAE716B2CA8E}" sibTransId="{0F14B940-8F11-4756-9EC3-F8D16EBAD265}"/>
    <dgm:cxn modelId="{0DD56D82-62C8-4FBD-9023-0B1D88DF42C4}" srcId="{10E9A639-B2DC-4CC4-888E-B24DEE7DCB2A}" destId="{65E95095-5065-4926-8F6E-C5120D8D087A}" srcOrd="0" destOrd="0" parTransId="{3C30D56A-409C-443A-84C9-3DCC15840EDF}" sibTransId="{C44F3E67-3F64-4E59-A20F-E5EE64CA3C6B}"/>
    <dgm:cxn modelId="{D52A50A3-E9C7-4380-BA7E-A6B62F857B83}" type="presOf" srcId="{270F1A0A-FDDA-48DF-B209-F94F2649D92C}" destId="{9B1101EE-856E-46CF-8F17-CDF0BCDB34AC}" srcOrd="0" destOrd="0" presId="urn:microsoft.com/office/officeart/2005/8/layout/process1"/>
    <dgm:cxn modelId="{853E4039-8618-4E45-9A28-9D89C3C08588}" type="presOf" srcId="{0F14B940-8F11-4756-9EC3-F8D16EBAD265}" destId="{B5BF7F53-FA87-44EB-805C-ADE326D83029}" srcOrd="0" destOrd="0" presId="urn:microsoft.com/office/officeart/2005/8/layout/process1"/>
    <dgm:cxn modelId="{9658A9AC-1A7E-4B39-B359-BFE47A2C00A6}" type="presOf" srcId="{42DC262C-DF37-4F6F-A9F1-4B1D25E47066}" destId="{F1A75F4B-920D-4C59-A2DA-BA215FE4F6F9}" srcOrd="1" destOrd="0" presId="urn:microsoft.com/office/officeart/2005/8/layout/process1"/>
    <dgm:cxn modelId="{B98F93C0-E065-406D-90B7-411BF3D939F6}" type="presOf" srcId="{C44F3E67-3F64-4E59-A20F-E5EE64CA3C6B}" destId="{11B92CD9-9EB5-4D71-9893-529208258560}" srcOrd="0" destOrd="0" presId="urn:microsoft.com/office/officeart/2005/8/layout/process1"/>
    <dgm:cxn modelId="{1EC17194-B513-489C-BB86-CFE4AB6A9AB1}" srcId="{10E9A639-B2DC-4CC4-888E-B24DEE7DCB2A}" destId="{C3E53FEE-D2F7-47E1-93B8-02C6A06C8275}" srcOrd="4" destOrd="0" parTransId="{D02E8546-835F-419C-ABB8-DE6D3575C95C}" sibTransId="{AE380E74-4A69-4482-9502-30DD49024BFD}"/>
    <dgm:cxn modelId="{C43DCE5B-A994-4F1D-B965-CD634F12AF91}" type="presOf" srcId="{C3E53FEE-D2F7-47E1-93B8-02C6A06C8275}" destId="{F2D8AD04-D362-4A96-BBAD-4EA770855ED4}" srcOrd="0" destOrd="0" presId="urn:microsoft.com/office/officeart/2005/8/layout/process1"/>
    <dgm:cxn modelId="{1784F256-A045-43FC-968A-F2E79D9C1361}" type="presOf" srcId="{AE380E74-4A69-4482-9502-30DD49024BFD}" destId="{DD3F6FC2-9D5F-4C1A-8318-9853E6E6A50F}" srcOrd="1" destOrd="0" presId="urn:microsoft.com/office/officeart/2005/8/layout/process1"/>
    <dgm:cxn modelId="{CD51DEF7-E81E-466B-8A80-5E81E4265731}" type="presOf" srcId="{AE380E74-4A69-4482-9502-30DD49024BFD}" destId="{4C80A067-B60E-42BA-A521-1EE7D5FEE460}" srcOrd="0" destOrd="0" presId="urn:microsoft.com/office/officeart/2005/8/layout/process1"/>
    <dgm:cxn modelId="{C0C4DF20-EB38-48B4-BAFC-F3187FB5F701}" type="presOf" srcId="{0F14B940-8F11-4756-9EC3-F8D16EBAD265}" destId="{5625C77A-B1A6-4A36-B44E-04BEA1D7CC4B}" srcOrd="1" destOrd="0" presId="urn:microsoft.com/office/officeart/2005/8/layout/process1"/>
    <dgm:cxn modelId="{2505A9DF-1925-498F-B84B-6571286691C1}" type="presOf" srcId="{D344C3BF-85C6-424E-B506-C5E60E9BB1AC}" destId="{89F5A25C-F446-4A00-B8AB-1CE3925311D6}" srcOrd="1" destOrd="0" presId="urn:microsoft.com/office/officeart/2005/8/layout/process1"/>
    <dgm:cxn modelId="{D5DF9EB3-29B4-48B9-9C2E-AB54720824C9}" type="presOf" srcId="{10E9A639-B2DC-4CC4-888E-B24DEE7DCB2A}" destId="{BE5B3AC4-26CD-45E8-8765-AF6300C3CCC7}" srcOrd="0" destOrd="0" presId="urn:microsoft.com/office/officeart/2005/8/layout/process1"/>
    <dgm:cxn modelId="{758C1823-D863-49F2-AD50-2B9D9D0D62D1}" srcId="{10E9A639-B2DC-4CC4-888E-B24DEE7DCB2A}" destId="{270F1A0A-FDDA-48DF-B209-F94F2649D92C}" srcOrd="3" destOrd="0" parTransId="{C2449B03-2944-42E8-B2F7-F28BBE3996CA}" sibTransId="{D344C3BF-85C6-424E-B506-C5E60E9BB1AC}"/>
    <dgm:cxn modelId="{D04F8D50-1234-45CB-9008-CB25CC8DAF35}" type="presOf" srcId="{2A4E225D-43EB-4C65-BDCC-12F647E3D78C}" destId="{04809E1C-7D56-4BC5-826C-FCCBD87FFAC4}" srcOrd="0" destOrd="0" presId="urn:microsoft.com/office/officeart/2005/8/layout/process1"/>
    <dgm:cxn modelId="{58539E1E-DFEF-4009-BF2D-EC5E3D509DA5}" type="presParOf" srcId="{BE5B3AC4-26CD-45E8-8765-AF6300C3CCC7}" destId="{E28D4506-85ED-409D-993A-7EB177BF2456}" srcOrd="0" destOrd="0" presId="urn:microsoft.com/office/officeart/2005/8/layout/process1"/>
    <dgm:cxn modelId="{DD951486-889D-49EB-A08A-3F76137FD200}" type="presParOf" srcId="{BE5B3AC4-26CD-45E8-8765-AF6300C3CCC7}" destId="{11B92CD9-9EB5-4D71-9893-529208258560}" srcOrd="1" destOrd="0" presId="urn:microsoft.com/office/officeart/2005/8/layout/process1"/>
    <dgm:cxn modelId="{21B3ACF4-C751-4256-9769-495E49DEFE66}" type="presParOf" srcId="{11B92CD9-9EB5-4D71-9893-529208258560}" destId="{B9BC062F-E8BE-4632-9C5A-0B760F0AB018}" srcOrd="0" destOrd="0" presId="urn:microsoft.com/office/officeart/2005/8/layout/process1"/>
    <dgm:cxn modelId="{427D9413-476E-4F09-9246-FD3C5869DFFD}" type="presParOf" srcId="{BE5B3AC4-26CD-45E8-8765-AF6300C3CCC7}" destId="{838A9EA8-951B-435A-8C4C-20AFD3E3F2A5}" srcOrd="2" destOrd="0" presId="urn:microsoft.com/office/officeart/2005/8/layout/process1"/>
    <dgm:cxn modelId="{20180E35-98F9-4FB1-B815-C3F7B59387D4}" type="presParOf" srcId="{BE5B3AC4-26CD-45E8-8765-AF6300C3CCC7}" destId="{B5BF7F53-FA87-44EB-805C-ADE326D83029}" srcOrd="3" destOrd="0" presId="urn:microsoft.com/office/officeart/2005/8/layout/process1"/>
    <dgm:cxn modelId="{A4C5A89C-785F-4D74-ADA9-87318DE92926}" type="presParOf" srcId="{B5BF7F53-FA87-44EB-805C-ADE326D83029}" destId="{5625C77A-B1A6-4A36-B44E-04BEA1D7CC4B}" srcOrd="0" destOrd="0" presId="urn:microsoft.com/office/officeart/2005/8/layout/process1"/>
    <dgm:cxn modelId="{5D36BEE0-D88D-4B53-AE8E-7F6994C53DF3}" type="presParOf" srcId="{BE5B3AC4-26CD-45E8-8765-AF6300C3CCC7}" destId="{04809E1C-7D56-4BC5-826C-FCCBD87FFAC4}" srcOrd="4" destOrd="0" presId="urn:microsoft.com/office/officeart/2005/8/layout/process1"/>
    <dgm:cxn modelId="{62208F5D-AD84-4D44-8D9A-BBA04269276B}" type="presParOf" srcId="{BE5B3AC4-26CD-45E8-8765-AF6300C3CCC7}" destId="{3CB73D03-551C-468F-A5D1-AB6C6706B17B}" srcOrd="5" destOrd="0" presId="urn:microsoft.com/office/officeart/2005/8/layout/process1"/>
    <dgm:cxn modelId="{CF061DA4-5A25-4459-BA03-0557D6DBFF4B}" type="presParOf" srcId="{3CB73D03-551C-468F-A5D1-AB6C6706B17B}" destId="{F1A75F4B-920D-4C59-A2DA-BA215FE4F6F9}" srcOrd="0" destOrd="0" presId="urn:microsoft.com/office/officeart/2005/8/layout/process1"/>
    <dgm:cxn modelId="{75D3775F-05B7-428C-BD20-27CF4FF6D73F}" type="presParOf" srcId="{BE5B3AC4-26CD-45E8-8765-AF6300C3CCC7}" destId="{9B1101EE-856E-46CF-8F17-CDF0BCDB34AC}" srcOrd="6" destOrd="0" presId="urn:microsoft.com/office/officeart/2005/8/layout/process1"/>
    <dgm:cxn modelId="{C118B36A-8865-48C7-AF29-D316898A9E20}" type="presParOf" srcId="{BE5B3AC4-26CD-45E8-8765-AF6300C3CCC7}" destId="{CD1F26DF-52EF-4645-B7CC-A90D49EDC17C}" srcOrd="7" destOrd="0" presId="urn:microsoft.com/office/officeart/2005/8/layout/process1"/>
    <dgm:cxn modelId="{CB010B6B-7363-4A81-B0BE-D9D571609BD5}" type="presParOf" srcId="{CD1F26DF-52EF-4645-B7CC-A90D49EDC17C}" destId="{89F5A25C-F446-4A00-B8AB-1CE3925311D6}" srcOrd="0" destOrd="0" presId="urn:microsoft.com/office/officeart/2005/8/layout/process1"/>
    <dgm:cxn modelId="{1AF38906-BF54-413A-BF25-04FFF7E98798}" type="presParOf" srcId="{BE5B3AC4-26CD-45E8-8765-AF6300C3CCC7}" destId="{F2D8AD04-D362-4A96-BBAD-4EA770855ED4}" srcOrd="8" destOrd="0" presId="urn:microsoft.com/office/officeart/2005/8/layout/process1"/>
    <dgm:cxn modelId="{F8F3A80C-EED0-4C05-B75E-46F7062F1ACA}" type="presParOf" srcId="{BE5B3AC4-26CD-45E8-8765-AF6300C3CCC7}" destId="{4C80A067-B60E-42BA-A521-1EE7D5FEE460}" srcOrd="9" destOrd="0" presId="urn:microsoft.com/office/officeart/2005/8/layout/process1"/>
    <dgm:cxn modelId="{7D64DEA9-9FAD-494E-A326-30F4427032FB}" type="presParOf" srcId="{4C80A067-B60E-42BA-A521-1EE7D5FEE460}" destId="{DD3F6FC2-9D5F-4C1A-8318-9853E6E6A50F}" srcOrd="0" destOrd="0" presId="urn:microsoft.com/office/officeart/2005/8/layout/process1"/>
    <dgm:cxn modelId="{C47BC54F-AAEF-42E2-BCE8-1BC667223D9E}" type="presParOf" srcId="{BE5B3AC4-26CD-45E8-8765-AF6300C3CCC7}" destId="{5BAAB06B-2404-457A-9133-6FEDC9B288BB}"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E9A639-B2DC-4CC4-888E-B24DEE7DCB2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65E95095-5065-4926-8F6E-C5120D8D087A}">
      <dgm:prSet phldrT="[Text]" custT="1"/>
      <dgm:spPr>
        <a:solidFill>
          <a:schemeClr val="accent2"/>
        </a:solidFill>
      </dgm:spPr>
      <dgm:t>
        <a:bodyPr/>
        <a:lstStyle/>
        <a:p>
          <a:r>
            <a:rPr lang="en-US" sz="1400" b="1" dirty="0" smtClean="0"/>
            <a:t>1.</a:t>
          </a:r>
        </a:p>
        <a:p>
          <a:r>
            <a:rPr lang="en-US" sz="1400" b="1" dirty="0" smtClean="0"/>
            <a:t>3 Written</a:t>
          </a:r>
        </a:p>
        <a:p>
          <a:r>
            <a:rPr lang="en-US" sz="1400" b="1" dirty="0" smtClean="0"/>
            <a:t>Quotes</a:t>
          </a:r>
        </a:p>
      </dgm:t>
    </dgm:pt>
    <dgm:pt modelId="{3C30D56A-409C-443A-84C9-3DCC15840EDF}" type="parTrans" cxnId="{0DD56D82-62C8-4FBD-9023-0B1D88DF42C4}">
      <dgm:prSet/>
      <dgm:spPr/>
      <dgm:t>
        <a:bodyPr/>
        <a:lstStyle/>
        <a:p>
          <a:endParaRPr lang="en-US"/>
        </a:p>
      </dgm:t>
    </dgm:pt>
    <dgm:pt modelId="{C44F3E67-3F64-4E59-A20F-E5EE64CA3C6B}" type="sibTrans" cxnId="{0DD56D82-62C8-4FBD-9023-0B1D88DF42C4}">
      <dgm:prSet/>
      <dgm:spPr>
        <a:solidFill>
          <a:schemeClr val="accent1"/>
        </a:solidFill>
      </dgm:spPr>
      <dgm:t>
        <a:bodyPr/>
        <a:lstStyle/>
        <a:p>
          <a:endParaRPr lang="en-US"/>
        </a:p>
      </dgm:t>
    </dgm:pt>
    <dgm:pt modelId="{1C7891CA-364B-4AB3-87CB-1513E6F29C16}">
      <dgm:prSet phldrT="[Text]"/>
      <dgm:spPr>
        <a:solidFill>
          <a:schemeClr val="accent2"/>
        </a:solidFill>
      </dgm:spPr>
      <dgm:t>
        <a:bodyPr/>
        <a:lstStyle/>
        <a:p>
          <a:r>
            <a:rPr lang="en-US" b="1" dirty="0" smtClean="0"/>
            <a:t>2.</a:t>
          </a:r>
        </a:p>
        <a:p>
          <a:r>
            <a:rPr lang="en-US" b="1" dirty="0" smtClean="0"/>
            <a:t>Purchase Requisition</a:t>
          </a:r>
          <a:endParaRPr lang="en-US" b="1" dirty="0"/>
        </a:p>
      </dgm:t>
    </dgm:pt>
    <dgm:pt modelId="{E5DCEBEE-9F90-462E-96F5-EAE716B2CA8E}" type="parTrans" cxnId="{7825886C-6ACF-4141-9A7C-7DC2BAEE3FED}">
      <dgm:prSet/>
      <dgm:spPr/>
      <dgm:t>
        <a:bodyPr/>
        <a:lstStyle/>
        <a:p>
          <a:endParaRPr lang="en-US"/>
        </a:p>
      </dgm:t>
    </dgm:pt>
    <dgm:pt modelId="{0F14B940-8F11-4756-9EC3-F8D16EBAD265}" type="sibTrans" cxnId="{7825886C-6ACF-4141-9A7C-7DC2BAEE3FED}">
      <dgm:prSet/>
      <dgm:spPr>
        <a:solidFill>
          <a:schemeClr val="accent1"/>
        </a:solidFill>
      </dgm:spPr>
      <dgm:t>
        <a:bodyPr/>
        <a:lstStyle/>
        <a:p>
          <a:endParaRPr lang="en-US"/>
        </a:p>
      </dgm:t>
    </dgm:pt>
    <dgm:pt modelId="{2A4E225D-43EB-4C65-BDCC-12F647E3D78C}">
      <dgm:prSet phldrT="[Text]"/>
      <dgm:spPr>
        <a:solidFill>
          <a:schemeClr val="accent2"/>
        </a:solidFill>
      </dgm:spPr>
      <dgm:t>
        <a:bodyPr/>
        <a:lstStyle/>
        <a:p>
          <a:r>
            <a:rPr lang="en-US" b="1" dirty="0" smtClean="0"/>
            <a:t>3.</a:t>
          </a:r>
        </a:p>
        <a:p>
          <a:r>
            <a:rPr lang="en-US" b="1" dirty="0" smtClean="0"/>
            <a:t>Approved Purchase Order</a:t>
          </a:r>
        </a:p>
        <a:p>
          <a:endParaRPr lang="en-US" dirty="0"/>
        </a:p>
      </dgm:t>
    </dgm:pt>
    <dgm:pt modelId="{9376C28C-7B20-48E4-A274-E31F78A24C30}" type="parTrans" cxnId="{3C26C1F8-30B8-4AEC-8C64-97A43ADA93B5}">
      <dgm:prSet/>
      <dgm:spPr/>
      <dgm:t>
        <a:bodyPr/>
        <a:lstStyle/>
        <a:p>
          <a:endParaRPr lang="en-US"/>
        </a:p>
      </dgm:t>
    </dgm:pt>
    <dgm:pt modelId="{42DC262C-DF37-4F6F-A9F1-4B1D25E47066}" type="sibTrans" cxnId="{3C26C1F8-30B8-4AEC-8C64-97A43ADA93B5}">
      <dgm:prSet/>
      <dgm:spPr>
        <a:solidFill>
          <a:schemeClr val="accent1"/>
        </a:solidFill>
      </dgm:spPr>
      <dgm:t>
        <a:bodyPr/>
        <a:lstStyle/>
        <a:p>
          <a:endParaRPr lang="en-US"/>
        </a:p>
      </dgm:t>
    </dgm:pt>
    <dgm:pt modelId="{C3E53FEE-D2F7-47E1-93B8-02C6A06C8275}">
      <dgm:prSet custT="1"/>
      <dgm:spPr>
        <a:solidFill>
          <a:schemeClr val="accent2"/>
        </a:solidFill>
      </dgm:spPr>
      <dgm:t>
        <a:bodyPr/>
        <a:lstStyle/>
        <a:p>
          <a:r>
            <a:rPr lang="en-US" sz="1400" b="1" dirty="0" smtClean="0"/>
            <a:t>5. </a:t>
          </a:r>
        </a:p>
        <a:p>
          <a:r>
            <a:rPr lang="en-US" sz="1400" b="1" dirty="0" smtClean="0"/>
            <a:t>Invoice</a:t>
          </a:r>
          <a:endParaRPr lang="en-US" sz="1400" b="1" dirty="0"/>
        </a:p>
      </dgm:t>
    </dgm:pt>
    <dgm:pt modelId="{D02E8546-835F-419C-ABB8-DE6D3575C95C}" type="parTrans" cxnId="{1EC17194-B513-489C-BB86-CFE4AB6A9AB1}">
      <dgm:prSet/>
      <dgm:spPr/>
      <dgm:t>
        <a:bodyPr/>
        <a:lstStyle/>
        <a:p>
          <a:endParaRPr lang="en-US"/>
        </a:p>
      </dgm:t>
    </dgm:pt>
    <dgm:pt modelId="{AE380E74-4A69-4482-9502-30DD49024BFD}" type="sibTrans" cxnId="{1EC17194-B513-489C-BB86-CFE4AB6A9AB1}">
      <dgm:prSet/>
      <dgm:spPr>
        <a:solidFill>
          <a:schemeClr val="accent1"/>
        </a:solidFill>
      </dgm:spPr>
      <dgm:t>
        <a:bodyPr/>
        <a:lstStyle/>
        <a:p>
          <a:endParaRPr lang="en-US"/>
        </a:p>
      </dgm:t>
    </dgm:pt>
    <dgm:pt modelId="{BC140AB1-DC2F-4CEC-B20A-027543BAA598}">
      <dgm:prSet/>
      <dgm:spPr>
        <a:solidFill>
          <a:schemeClr val="accent2"/>
        </a:solidFill>
      </dgm:spPr>
      <dgm:t>
        <a:bodyPr/>
        <a:lstStyle/>
        <a:p>
          <a:r>
            <a:rPr lang="en-US" b="1" dirty="0" smtClean="0"/>
            <a:t>6. </a:t>
          </a:r>
        </a:p>
        <a:p>
          <a:r>
            <a:rPr lang="en-US" b="1" dirty="0" smtClean="0"/>
            <a:t>Payment</a:t>
          </a:r>
          <a:endParaRPr lang="en-US" b="1" dirty="0"/>
        </a:p>
      </dgm:t>
    </dgm:pt>
    <dgm:pt modelId="{E59D913F-3E66-43C9-A526-52C2D4D47FC0}" type="parTrans" cxnId="{5751D1C0-065C-4E8F-8305-EFFD24AA9C68}">
      <dgm:prSet/>
      <dgm:spPr/>
      <dgm:t>
        <a:bodyPr/>
        <a:lstStyle/>
        <a:p>
          <a:endParaRPr lang="en-US"/>
        </a:p>
      </dgm:t>
    </dgm:pt>
    <dgm:pt modelId="{A83BC7DB-15E6-4C4E-92DE-CD7AA5A69DBE}" type="sibTrans" cxnId="{5751D1C0-065C-4E8F-8305-EFFD24AA9C68}">
      <dgm:prSet/>
      <dgm:spPr/>
      <dgm:t>
        <a:bodyPr/>
        <a:lstStyle/>
        <a:p>
          <a:endParaRPr lang="en-US"/>
        </a:p>
      </dgm:t>
    </dgm:pt>
    <dgm:pt modelId="{D711B48B-D466-4B30-8736-82BB74FB035A}">
      <dgm:prSet/>
      <dgm:spPr>
        <a:solidFill>
          <a:schemeClr val="accent2"/>
        </a:solidFill>
      </dgm:spPr>
      <dgm:t>
        <a:bodyPr/>
        <a:lstStyle/>
        <a:p>
          <a:r>
            <a:rPr lang="en-US" b="1" dirty="0" smtClean="0"/>
            <a:t>4. Goods/</a:t>
          </a:r>
          <a:r>
            <a:rPr lang="en-US" b="1" dirty="0" err="1" smtClean="0"/>
            <a:t>Svcs</a:t>
          </a:r>
          <a:r>
            <a:rPr lang="en-US" b="1" dirty="0" smtClean="0"/>
            <a:t> Rec’d</a:t>
          </a:r>
          <a:endParaRPr lang="en-US" b="1" dirty="0"/>
        </a:p>
      </dgm:t>
    </dgm:pt>
    <dgm:pt modelId="{75199FEF-6CF6-4929-8C0B-9509CA6EB35A}" type="parTrans" cxnId="{D6DF630A-DDFC-4A0D-84ED-3FD1296EF823}">
      <dgm:prSet/>
      <dgm:spPr/>
      <dgm:t>
        <a:bodyPr/>
        <a:lstStyle/>
        <a:p>
          <a:endParaRPr lang="en-US"/>
        </a:p>
      </dgm:t>
    </dgm:pt>
    <dgm:pt modelId="{107B377E-2677-4EE3-BB53-086F23273E76}" type="sibTrans" cxnId="{D6DF630A-DDFC-4A0D-84ED-3FD1296EF823}">
      <dgm:prSet/>
      <dgm:spPr>
        <a:solidFill>
          <a:schemeClr val="accent1"/>
        </a:solidFill>
      </dgm:spPr>
      <dgm:t>
        <a:bodyPr/>
        <a:lstStyle/>
        <a:p>
          <a:endParaRPr lang="en-US"/>
        </a:p>
      </dgm:t>
    </dgm:pt>
    <dgm:pt modelId="{BE5B3AC4-26CD-45E8-8765-AF6300C3CCC7}" type="pres">
      <dgm:prSet presAssocID="{10E9A639-B2DC-4CC4-888E-B24DEE7DCB2A}" presName="Name0" presStyleCnt="0">
        <dgm:presLayoutVars>
          <dgm:dir/>
          <dgm:resizeHandles val="exact"/>
        </dgm:presLayoutVars>
      </dgm:prSet>
      <dgm:spPr/>
      <dgm:t>
        <a:bodyPr/>
        <a:lstStyle/>
        <a:p>
          <a:endParaRPr lang="en-US"/>
        </a:p>
      </dgm:t>
    </dgm:pt>
    <dgm:pt modelId="{E28D4506-85ED-409D-993A-7EB177BF2456}" type="pres">
      <dgm:prSet presAssocID="{65E95095-5065-4926-8F6E-C5120D8D087A}" presName="node" presStyleLbl="node1" presStyleIdx="0" presStyleCnt="6" custLinFactNeighborX="32909">
        <dgm:presLayoutVars>
          <dgm:bulletEnabled val="1"/>
        </dgm:presLayoutVars>
      </dgm:prSet>
      <dgm:spPr/>
      <dgm:t>
        <a:bodyPr/>
        <a:lstStyle/>
        <a:p>
          <a:endParaRPr lang="en-US"/>
        </a:p>
      </dgm:t>
    </dgm:pt>
    <dgm:pt modelId="{11B92CD9-9EB5-4D71-9893-529208258560}" type="pres">
      <dgm:prSet presAssocID="{C44F3E67-3F64-4E59-A20F-E5EE64CA3C6B}" presName="sibTrans" presStyleLbl="sibTrans2D1" presStyleIdx="0" presStyleCnt="5"/>
      <dgm:spPr/>
      <dgm:t>
        <a:bodyPr/>
        <a:lstStyle/>
        <a:p>
          <a:endParaRPr lang="en-US"/>
        </a:p>
      </dgm:t>
    </dgm:pt>
    <dgm:pt modelId="{B9BC062F-E8BE-4632-9C5A-0B760F0AB018}" type="pres">
      <dgm:prSet presAssocID="{C44F3E67-3F64-4E59-A20F-E5EE64CA3C6B}" presName="connectorText" presStyleLbl="sibTrans2D1" presStyleIdx="0" presStyleCnt="5"/>
      <dgm:spPr/>
      <dgm:t>
        <a:bodyPr/>
        <a:lstStyle/>
        <a:p>
          <a:endParaRPr lang="en-US"/>
        </a:p>
      </dgm:t>
    </dgm:pt>
    <dgm:pt modelId="{838A9EA8-951B-435A-8C4C-20AFD3E3F2A5}" type="pres">
      <dgm:prSet presAssocID="{1C7891CA-364B-4AB3-87CB-1513E6F29C16}" presName="node" presStyleLbl="node1" presStyleIdx="1" presStyleCnt="6" custLinFactNeighborX="32909">
        <dgm:presLayoutVars>
          <dgm:bulletEnabled val="1"/>
        </dgm:presLayoutVars>
      </dgm:prSet>
      <dgm:spPr/>
      <dgm:t>
        <a:bodyPr/>
        <a:lstStyle/>
        <a:p>
          <a:endParaRPr lang="en-US"/>
        </a:p>
      </dgm:t>
    </dgm:pt>
    <dgm:pt modelId="{B5BF7F53-FA87-44EB-805C-ADE326D83029}" type="pres">
      <dgm:prSet presAssocID="{0F14B940-8F11-4756-9EC3-F8D16EBAD265}" presName="sibTrans" presStyleLbl="sibTrans2D1" presStyleIdx="1" presStyleCnt="5"/>
      <dgm:spPr/>
      <dgm:t>
        <a:bodyPr/>
        <a:lstStyle/>
        <a:p>
          <a:endParaRPr lang="en-US"/>
        </a:p>
      </dgm:t>
    </dgm:pt>
    <dgm:pt modelId="{5625C77A-B1A6-4A36-B44E-04BEA1D7CC4B}" type="pres">
      <dgm:prSet presAssocID="{0F14B940-8F11-4756-9EC3-F8D16EBAD265}" presName="connectorText" presStyleLbl="sibTrans2D1" presStyleIdx="1" presStyleCnt="5"/>
      <dgm:spPr/>
      <dgm:t>
        <a:bodyPr/>
        <a:lstStyle/>
        <a:p>
          <a:endParaRPr lang="en-US"/>
        </a:p>
      </dgm:t>
    </dgm:pt>
    <dgm:pt modelId="{04809E1C-7D56-4BC5-826C-FCCBD87FFAC4}" type="pres">
      <dgm:prSet presAssocID="{2A4E225D-43EB-4C65-BDCC-12F647E3D78C}" presName="node" presStyleLbl="node1" presStyleIdx="2" presStyleCnt="6" custLinFactNeighborX="32909">
        <dgm:presLayoutVars>
          <dgm:bulletEnabled val="1"/>
        </dgm:presLayoutVars>
      </dgm:prSet>
      <dgm:spPr/>
      <dgm:t>
        <a:bodyPr/>
        <a:lstStyle/>
        <a:p>
          <a:endParaRPr lang="en-US"/>
        </a:p>
      </dgm:t>
    </dgm:pt>
    <dgm:pt modelId="{3CB73D03-551C-468F-A5D1-AB6C6706B17B}" type="pres">
      <dgm:prSet presAssocID="{42DC262C-DF37-4F6F-A9F1-4B1D25E47066}" presName="sibTrans" presStyleLbl="sibTrans2D1" presStyleIdx="2" presStyleCnt="5"/>
      <dgm:spPr/>
      <dgm:t>
        <a:bodyPr/>
        <a:lstStyle/>
        <a:p>
          <a:endParaRPr lang="en-US"/>
        </a:p>
      </dgm:t>
    </dgm:pt>
    <dgm:pt modelId="{F1A75F4B-920D-4C59-A2DA-BA215FE4F6F9}" type="pres">
      <dgm:prSet presAssocID="{42DC262C-DF37-4F6F-A9F1-4B1D25E47066}" presName="connectorText" presStyleLbl="sibTrans2D1" presStyleIdx="2" presStyleCnt="5"/>
      <dgm:spPr/>
      <dgm:t>
        <a:bodyPr/>
        <a:lstStyle/>
        <a:p>
          <a:endParaRPr lang="en-US"/>
        </a:p>
      </dgm:t>
    </dgm:pt>
    <dgm:pt modelId="{AD694AB6-D6CE-400C-A592-1BA84C1F9D46}" type="pres">
      <dgm:prSet presAssocID="{D711B48B-D466-4B30-8736-82BB74FB035A}" presName="node" presStyleLbl="node1" presStyleIdx="3" presStyleCnt="6" custLinFactNeighborX="25936">
        <dgm:presLayoutVars>
          <dgm:bulletEnabled val="1"/>
        </dgm:presLayoutVars>
      </dgm:prSet>
      <dgm:spPr/>
      <dgm:t>
        <a:bodyPr/>
        <a:lstStyle/>
        <a:p>
          <a:endParaRPr lang="en-US"/>
        </a:p>
      </dgm:t>
    </dgm:pt>
    <dgm:pt modelId="{0FC3088C-1935-4290-A3F1-6D94D1165867}" type="pres">
      <dgm:prSet presAssocID="{107B377E-2677-4EE3-BB53-086F23273E76}" presName="sibTrans" presStyleLbl="sibTrans2D1" presStyleIdx="3" presStyleCnt="5"/>
      <dgm:spPr/>
      <dgm:t>
        <a:bodyPr/>
        <a:lstStyle/>
        <a:p>
          <a:endParaRPr lang="en-US"/>
        </a:p>
      </dgm:t>
    </dgm:pt>
    <dgm:pt modelId="{E700CD01-48C7-4BF2-AB7F-B9BA5A37820B}" type="pres">
      <dgm:prSet presAssocID="{107B377E-2677-4EE3-BB53-086F23273E76}" presName="connectorText" presStyleLbl="sibTrans2D1" presStyleIdx="3" presStyleCnt="5"/>
      <dgm:spPr/>
      <dgm:t>
        <a:bodyPr/>
        <a:lstStyle/>
        <a:p>
          <a:endParaRPr lang="en-US"/>
        </a:p>
      </dgm:t>
    </dgm:pt>
    <dgm:pt modelId="{F2D8AD04-D362-4A96-BBAD-4EA770855ED4}" type="pres">
      <dgm:prSet presAssocID="{C3E53FEE-D2F7-47E1-93B8-02C6A06C8275}" presName="node" presStyleLbl="node1" presStyleIdx="4" presStyleCnt="6" custLinFactNeighborX="32909">
        <dgm:presLayoutVars>
          <dgm:bulletEnabled val="1"/>
        </dgm:presLayoutVars>
      </dgm:prSet>
      <dgm:spPr/>
      <dgm:t>
        <a:bodyPr/>
        <a:lstStyle/>
        <a:p>
          <a:endParaRPr lang="en-US"/>
        </a:p>
      </dgm:t>
    </dgm:pt>
    <dgm:pt modelId="{4C80A067-B60E-42BA-A521-1EE7D5FEE460}" type="pres">
      <dgm:prSet presAssocID="{AE380E74-4A69-4482-9502-30DD49024BFD}" presName="sibTrans" presStyleLbl="sibTrans2D1" presStyleIdx="4" presStyleCnt="5"/>
      <dgm:spPr/>
      <dgm:t>
        <a:bodyPr/>
        <a:lstStyle/>
        <a:p>
          <a:endParaRPr lang="en-US"/>
        </a:p>
      </dgm:t>
    </dgm:pt>
    <dgm:pt modelId="{DD3F6FC2-9D5F-4C1A-8318-9853E6E6A50F}" type="pres">
      <dgm:prSet presAssocID="{AE380E74-4A69-4482-9502-30DD49024BFD}" presName="connectorText" presStyleLbl="sibTrans2D1" presStyleIdx="4" presStyleCnt="5"/>
      <dgm:spPr/>
      <dgm:t>
        <a:bodyPr/>
        <a:lstStyle/>
        <a:p>
          <a:endParaRPr lang="en-US"/>
        </a:p>
      </dgm:t>
    </dgm:pt>
    <dgm:pt modelId="{5BAAB06B-2404-457A-9133-6FEDC9B288BB}" type="pres">
      <dgm:prSet presAssocID="{BC140AB1-DC2F-4CEC-B20A-027543BAA598}" presName="node" presStyleLbl="node1" presStyleIdx="5" presStyleCnt="6">
        <dgm:presLayoutVars>
          <dgm:bulletEnabled val="1"/>
        </dgm:presLayoutVars>
      </dgm:prSet>
      <dgm:spPr/>
      <dgm:t>
        <a:bodyPr/>
        <a:lstStyle/>
        <a:p>
          <a:endParaRPr lang="en-US"/>
        </a:p>
      </dgm:t>
    </dgm:pt>
  </dgm:ptLst>
  <dgm:cxnLst>
    <dgm:cxn modelId="{BBAF6E72-3535-4E64-8CC9-D064B2B11524}" type="presOf" srcId="{42DC262C-DF37-4F6F-A9F1-4B1D25E47066}" destId="{3CB73D03-551C-468F-A5D1-AB6C6706B17B}" srcOrd="0" destOrd="0" presId="urn:microsoft.com/office/officeart/2005/8/layout/process1"/>
    <dgm:cxn modelId="{A9E947DC-F392-49BF-9C0E-76D869C0E114}" type="presOf" srcId="{C44F3E67-3F64-4E59-A20F-E5EE64CA3C6B}" destId="{11B92CD9-9EB5-4D71-9893-529208258560}" srcOrd="0" destOrd="0" presId="urn:microsoft.com/office/officeart/2005/8/layout/process1"/>
    <dgm:cxn modelId="{51E54A0B-3B48-4642-A3D4-59306195D2C4}" type="presOf" srcId="{AE380E74-4A69-4482-9502-30DD49024BFD}" destId="{4C80A067-B60E-42BA-A521-1EE7D5FEE460}" srcOrd="0" destOrd="0" presId="urn:microsoft.com/office/officeart/2005/8/layout/process1"/>
    <dgm:cxn modelId="{5751D1C0-065C-4E8F-8305-EFFD24AA9C68}" srcId="{10E9A639-B2DC-4CC4-888E-B24DEE7DCB2A}" destId="{BC140AB1-DC2F-4CEC-B20A-027543BAA598}" srcOrd="5" destOrd="0" parTransId="{E59D913F-3E66-43C9-A526-52C2D4D47FC0}" sibTransId="{A83BC7DB-15E6-4C4E-92DE-CD7AA5A69DBE}"/>
    <dgm:cxn modelId="{3C26C1F8-30B8-4AEC-8C64-97A43ADA93B5}" srcId="{10E9A639-B2DC-4CC4-888E-B24DEE7DCB2A}" destId="{2A4E225D-43EB-4C65-BDCC-12F647E3D78C}" srcOrd="2" destOrd="0" parTransId="{9376C28C-7B20-48E4-A274-E31F78A24C30}" sibTransId="{42DC262C-DF37-4F6F-A9F1-4B1D25E47066}"/>
    <dgm:cxn modelId="{35F3BB30-82DD-429B-A2CE-12C11799E3E2}" type="presOf" srcId="{107B377E-2677-4EE3-BB53-086F23273E76}" destId="{E700CD01-48C7-4BF2-AB7F-B9BA5A37820B}" srcOrd="1" destOrd="0" presId="urn:microsoft.com/office/officeart/2005/8/layout/process1"/>
    <dgm:cxn modelId="{C5A93BFF-327D-498C-A879-7F107815DAA2}" type="presOf" srcId="{AE380E74-4A69-4482-9502-30DD49024BFD}" destId="{DD3F6FC2-9D5F-4C1A-8318-9853E6E6A50F}" srcOrd="1" destOrd="0" presId="urn:microsoft.com/office/officeart/2005/8/layout/process1"/>
    <dgm:cxn modelId="{29A89BEC-2718-4F5E-9E35-BC8EC5EF949E}" type="presOf" srcId="{C44F3E67-3F64-4E59-A20F-E5EE64CA3C6B}" destId="{B9BC062F-E8BE-4632-9C5A-0B760F0AB018}" srcOrd="1" destOrd="0" presId="urn:microsoft.com/office/officeart/2005/8/layout/process1"/>
    <dgm:cxn modelId="{7825886C-6ACF-4141-9A7C-7DC2BAEE3FED}" srcId="{10E9A639-B2DC-4CC4-888E-B24DEE7DCB2A}" destId="{1C7891CA-364B-4AB3-87CB-1513E6F29C16}" srcOrd="1" destOrd="0" parTransId="{E5DCEBEE-9F90-462E-96F5-EAE716B2CA8E}" sibTransId="{0F14B940-8F11-4756-9EC3-F8D16EBAD265}"/>
    <dgm:cxn modelId="{0DD56D82-62C8-4FBD-9023-0B1D88DF42C4}" srcId="{10E9A639-B2DC-4CC4-888E-B24DEE7DCB2A}" destId="{65E95095-5065-4926-8F6E-C5120D8D087A}" srcOrd="0" destOrd="0" parTransId="{3C30D56A-409C-443A-84C9-3DCC15840EDF}" sibTransId="{C44F3E67-3F64-4E59-A20F-E5EE64CA3C6B}"/>
    <dgm:cxn modelId="{188E28ED-41F5-433B-A20F-027A6CEEE4B4}" type="presOf" srcId="{10E9A639-B2DC-4CC4-888E-B24DEE7DCB2A}" destId="{BE5B3AC4-26CD-45E8-8765-AF6300C3CCC7}" srcOrd="0" destOrd="0" presId="urn:microsoft.com/office/officeart/2005/8/layout/process1"/>
    <dgm:cxn modelId="{FDE2E229-CA17-43B9-88DC-6DF7B3C790D8}" type="presOf" srcId="{42DC262C-DF37-4F6F-A9F1-4B1D25E47066}" destId="{F1A75F4B-920D-4C59-A2DA-BA215FE4F6F9}" srcOrd="1" destOrd="0" presId="urn:microsoft.com/office/officeart/2005/8/layout/process1"/>
    <dgm:cxn modelId="{700D5EBD-2944-4FC2-92C1-ABA5BDE66BED}" type="presOf" srcId="{107B377E-2677-4EE3-BB53-086F23273E76}" destId="{0FC3088C-1935-4290-A3F1-6D94D1165867}" srcOrd="0" destOrd="0" presId="urn:microsoft.com/office/officeart/2005/8/layout/process1"/>
    <dgm:cxn modelId="{921DB945-7927-498C-BE0D-7AD0FA8D7186}" type="presOf" srcId="{1C7891CA-364B-4AB3-87CB-1513E6F29C16}" destId="{838A9EA8-951B-435A-8C4C-20AFD3E3F2A5}" srcOrd="0" destOrd="0" presId="urn:microsoft.com/office/officeart/2005/8/layout/process1"/>
    <dgm:cxn modelId="{36B49521-9ABF-4170-9EA0-E30B52104948}" type="presOf" srcId="{65E95095-5065-4926-8F6E-C5120D8D087A}" destId="{E28D4506-85ED-409D-993A-7EB177BF2456}" srcOrd="0" destOrd="0" presId="urn:microsoft.com/office/officeart/2005/8/layout/process1"/>
    <dgm:cxn modelId="{1EC17194-B513-489C-BB86-CFE4AB6A9AB1}" srcId="{10E9A639-B2DC-4CC4-888E-B24DEE7DCB2A}" destId="{C3E53FEE-D2F7-47E1-93B8-02C6A06C8275}" srcOrd="4" destOrd="0" parTransId="{D02E8546-835F-419C-ABB8-DE6D3575C95C}" sibTransId="{AE380E74-4A69-4482-9502-30DD49024BFD}"/>
    <dgm:cxn modelId="{D6DF630A-DDFC-4A0D-84ED-3FD1296EF823}" srcId="{10E9A639-B2DC-4CC4-888E-B24DEE7DCB2A}" destId="{D711B48B-D466-4B30-8736-82BB74FB035A}" srcOrd="3" destOrd="0" parTransId="{75199FEF-6CF6-4929-8C0B-9509CA6EB35A}" sibTransId="{107B377E-2677-4EE3-BB53-086F23273E76}"/>
    <dgm:cxn modelId="{5B6DD96A-903F-4DDC-A67E-5CA1B899B363}" type="presOf" srcId="{0F14B940-8F11-4756-9EC3-F8D16EBAD265}" destId="{5625C77A-B1A6-4A36-B44E-04BEA1D7CC4B}" srcOrd="1" destOrd="0" presId="urn:microsoft.com/office/officeart/2005/8/layout/process1"/>
    <dgm:cxn modelId="{E42965D2-83D0-41C6-B078-974A2A4D2142}" type="presOf" srcId="{BC140AB1-DC2F-4CEC-B20A-027543BAA598}" destId="{5BAAB06B-2404-457A-9133-6FEDC9B288BB}" srcOrd="0" destOrd="0" presId="urn:microsoft.com/office/officeart/2005/8/layout/process1"/>
    <dgm:cxn modelId="{587D0BA5-BA8D-409F-97BD-5CC858C70D76}" type="presOf" srcId="{2A4E225D-43EB-4C65-BDCC-12F647E3D78C}" destId="{04809E1C-7D56-4BC5-826C-FCCBD87FFAC4}" srcOrd="0" destOrd="0" presId="urn:microsoft.com/office/officeart/2005/8/layout/process1"/>
    <dgm:cxn modelId="{E1EE05C4-80FC-4E8F-9EC0-4934C1DFC899}" type="presOf" srcId="{C3E53FEE-D2F7-47E1-93B8-02C6A06C8275}" destId="{F2D8AD04-D362-4A96-BBAD-4EA770855ED4}" srcOrd="0" destOrd="0" presId="urn:microsoft.com/office/officeart/2005/8/layout/process1"/>
    <dgm:cxn modelId="{194CCC81-3777-440D-AB03-7E554D70B24E}" type="presOf" srcId="{D711B48B-D466-4B30-8736-82BB74FB035A}" destId="{AD694AB6-D6CE-400C-A592-1BA84C1F9D46}" srcOrd="0" destOrd="0" presId="urn:microsoft.com/office/officeart/2005/8/layout/process1"/>
    <dgm:cxn modelId="{5262733E-B81A-4B0D-A09A-2589ECC8448B}" type="presOf" srcId="{0F14B940-8F11-4756-9EC3-F8D16EBAD265}" destId="{B5BF7F53-FA87-44EB-805C-ADE326D83029}" srcOrd="0" destOrd="0" presId="urn:microsoft.com/office/officeart/2005/8/layout/process1"/>
    <dgm:cxn modelId="{693ECF69-8EB1-4608-B67B-4C079DEF56BB}" type="presParOf" srcId="{BE5B3AC4-26CD-45E8-8765-AF6300C3CCC7}" destId="{E28D4506-85ED-409D-993A-7EB177BF2456}" srcOrd="0" destOrd="0" presId="urn:microsoft.com/office/officeart/2005/8/layout/process1"/>
    <dgm:cxn modelId="{DF028FBF-4695-4925-A46E-DFE79B7C17DA}" type="presParOf" srcId="{BE5B3AC4-26CD-45E8-8765-AF6300C3CCC7}" destId="{11B92CD9-9EB5-4D71-9893-529208258560}" srcOrd="1" destOrd="0" presId="urn:microsoft.com/office/officeart/2005/8/layout/process1"/>
    <dgm:cxn modelId="{18E626FB-1605-42FE-8EF2-AB9EBEAB5C3B}" type="presParOf" srcId="{11B92CD9-9EB5-4D71-9893-529208258560}" destId="{B9BC062F-E8BE-4632-9C5A-0B760F0AB018}" srcOrd="0" destOrd="0" presId="urn:microsoft.com/office/officeart/2005/8/layout/process1"/>
    <dgm:cxn modelId="{6463B59A-AFB7-4CD6-B66B-65F61EF9807B}" type="presParOf" srcId="{BE5B3AC4-26CD-45E8-8765-AF6300C3CCC7}" destId="{838A9EA8-951B-435A-8C4C-20AFD3E3F2A5}" srcOrd="2" destOrd="0" presId="urn:microsoft.com/office/officeart/2005/8/layout/process1"/>
    <dgm:cxn modelId="{70EECE15-895C-40E1-B494-3973D5154DBF}" type="presParOf" srcId="{BE5B3AC4-26CD-45E8-8765-AF6300C3CCC7}" destId="{B5BF7F53-FA87-44EB-805C-ADE326D83029}" srcOrd="3" destOrd="0" presId="urn:microsoft.com/office/officeart/2005/8/layout/process1"/>
    <dgm:cxn modelId="{AB29055F-CA1D-4C80-B167-20EA9BB3DB68}" type="presParOf" srcId="{B5BF7F53-FA87-44EB-805C-ADE326D83029}" destId="{5625C77A-B1A6-4A36-B44E-04BEA1D7CC4B}" srcOrd="0" destOrd="0" presId="urn:microsoft.com/office/officeart/2005/8/layout/process1"/>
    <dgm:cxn modelId="{57AB1ED3-0662-4D70-A0CE-390E772C537C}" type="presParOf" srcId="{BE5B3AC4-26CD-45E8-8765-AF6300C3CCC7}" destId="{04809E1C-7D56-4BC5-826C-FCCBD87FFAC4}" srcOrd="4" destOrd="0" presId="urn:microsoft.com/office/officeart/2005/8/layout/process1"/>
    <dgm:cxn modelId="{9E820FED-1FD8-4B15-B7A2-D247F709BF9D}" type="presParOf" srcId="{BE5B3AC4-26CD-45E8-8765-AF6300C3CCC7}" destId="{3CB73D03-551C-468F-A5D1-AB6C6706B17B}" srcOrd="5" destOrd="0" presId="urn:microsoft.com/office/officeart/2005/8/layout/process1"/>
    <dgm:cxn modelId="{5FC1B5E9-BD9E-4B51-95DC-C5CA6B46C230}" type="presParOf" srcId="{3CB73D03-551C-468F-A5D1-AB6C6706B17B}" destId="{F1A75F4B-920D-4C59-A2DA-BA215FE4F6F9}" srcOrd="0" destOrd="0" presId="urn:microsoft.com/office/officeart/2005/8/layout/process1"/>
    <dgm:cxn modelId="{61C544FE-BA47-4A0E-98C4-A579B5572B2E}" type="presParOf" srcId="{BE5B3AC4-26CD-45E8-8765-AF6300C3CCC7}" destId="{AD694AB6-D6CE-400C-A592-1BA84C1F9D46}" srcOrd="6" destOrd="0" presId="urn:microsoft.com/office/officeart/2005/8/layout/process1"/>
    <dgm:cxn modelId="{2042D7A8-A269-4102-BFCD-E19D497FEB48}" type="presParOf" srcId="{BE5B3AC4-26CD-45E8-8765-AF6300C3CCC7}" destId="{0FC3088C-1935-4290-A3F1-6D94D1165867}" srcOrd="7" destOrd="0" presId="urn:microsoft.com/office/officeart/2005/8/layout/process1"/>
    <dgm:cxn modelId="{219223F8-9C8F-47C7-A518-DD9AAA38B34F}" type="presParOf" srcId="{0FC3088C-1935-4290-A3F1-6D94D1165867}" destId="{E700CD01-48C7-4BF2-AB7F-B9BA5A37820B}" srcOrd="0" destOrd="0" presId="urn:microsoft.com/office/officeart/2005/8/layout/process1"/>
    <dgm:cxn modelId="{16963850-5408-4D67-ABE4-0076B66A5C4A}" type="presParOf" srcId="{BE5B3AC4-26CD-45E8-8765-AF6300C3CCC7}" destId="{F2D8AD04-D362-4A96-BBAD-4EA770855ED4}" srcOrd="8" destOrd="0" presId="urn:microsoft.com/office/officeart/2005/8/layout/process1"/>
    <dgm:cxn modelId="{6AD304BF-1FB6-48F3-AB54-6E203076475E}" type="presParOf" srcId="{BE5B3AC4-26CD-45E8-8765-AF6300C3CCC7}" destId="{4C80A067-B60E-42BA-A521-1EE7D5FEE460}" srcOrd="9" destOrd="0" presId="urn:microsoft.com/office/officeart/2005/8/layout/process1"/>
    <dgm:cxn modelId="{8D54B33E-A925-4C6F-95F4-5CAF7312E5E2}" type="presParOf" srcId="{4C80A067-B60E-42BA-A521-1EE7D5FEE460}" destId="{DD3F6FC2-9D5F-4C1A-8318-9853E6E6A50F}" srcOrd="0" destOrd="0" presId="urn:microsoft.com/office/officeart/2005/8/layout/process1"/>
    <dgm:cxn modelId="{DCE8F34E-794F-4AD9-A330-68BDAF6738A7}" type="presParOf" srcId="{BE5B3AC4-26CD-45E8-8765-AF6300C3CCC7}" destId="{5BAAB06B-2404-457A-9133-6FEDC9B288BB}"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E9A639-B2DC-4CC4-888E-B24DEE7DCB2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65E95095-5065-4926-8F6E-C5120D8D087A}">
      <dgm:prSet phldrT="[Text]" custT="1"/>
      <dgm:spPr>
        <a:solidFill>
          <a:schemeClr val="accent2"/>
        </a:solidFill>
      </dgm:spPr>
      <dgm:t>
        <a:bodyPr/>
        <a:lstStyle/>
        <a:p>
          <a:r>
            <a:rPr lang="en-US" sz="1400" b="1" dirty="0" smtClean="0"/>
            <a:t>1.</a:t>
          </a:r>
        </a:p>
        <a:p>
          <a:r>
            <a:rPr lang="en-US" sz="1400" b="1" dirty="0" smtClean="0"/>
            <a:t>3 Written</a:t>
          </a:r>
        </a:p>
        <a:p>
          <a:r>
            <a:rPr lang="en-US" sz="1400" b="1" dirty="0" smtClean="0"/>
            <a:t>Quotes</a:t>
          </a:r>
        </a:p>
      </dgm:t>
    </dgm:pt>
    <dgm:pt modelId="{3C30D56A-409C-443A-84C9-3DCC15840EDF}" type="parTrans" cxnId="{0DD56D82-62C8-4FBD-9023-0B1D88DF42C4}">
      <dgm:prSet/>
      <dgm:spPr/>
      <dgm:t>
        <a:bodyPr/>
        <a:lstStyle/>
        <a:p>
          <a:endParaRPr lang="en-US"/>
        </a:p>
      </dgm:t>
    </dgm:pt>
    <dgm:pt modelId="{C44F3E67-3F64-4E59-A20F-E5EE64CA3C6B}" type="sibTrans" cxnId="{0DD56D82-62C8-4FBD-9023-0B1D88DF42C4}">
      <dgm:prSet/>
      <dgm:spPr>
        <a:solidFill>
          <a:schemeClr val="accent1"/>
        </a:solidFill>
      </dgm:spPr>
      <dgm:t>
        <a:bodyPr/>
        <a:lstStyle/>
        <a:p>
          <a:endParaRPr lang="en-US"/>
        </a:p>
      </dgm:t>
    </dgm:pt>
    <dgm:pt modelId="{1C7891CA-364B-4AB3-87CB-1513E6F29C16}">
      <dgm:prSet phldrT="[Text]"/>
      <dgm:spPr>
        <a:solidFill>
          <a:schemeClr val="accent2"/>
        </a:solidFill>
      </dgm:spPr>
      <dgm:t>
        <a:bodyPr/>
        <a:lstStyle/>
        <a:p>
          <a:r>
            <a:rPr lang="en-US" b="1" dirty="0" smtClean="0"/>
            <a:t>2.</a:t>
          </a:r>
        </a:p>
        <a:p>
          <a:r>
            <a:rPr lang="en-US" b="1" dirty="0" smtClean="0"/>
            <a:t>Purchase Requisition</a:t>
          </a:r>
        </a:p>
        <a:p>
          <a:r>
            <a:rPr lang="en-US" b="1" dirty="0" smtClean="0">
              <a:solidFill>
                <a:srgbClr val="FFFF00"/>
              </a:solidFill>
            </a:rPr>
            <a:t>&lt;$10k</a:t>
          </a:r>
          <a:endParaRPr lang="en-US" b="1" dirty="0">
            <a:solidFill>
              <a:srgbClr val="FFFF00"/>
            </a:solidFill>
          </a:endParaRPr>
        </a:p>
      </dgm:t>
    </dgm:pt>
    <dgm:pt modelId="{E5DCEBEE-9F90-462E-96F5-EAE716B2CA8E}" type="parTrans" cxnId="{7825886C-6ACF-4141-9A7C-7DC2BAEE3FED}">
      <dgm:prSet/>
      <dgm:spPr/>
      <dgm:t>
        <a:bodyPr/>
        <a:lstStyle/>
        <a:p>
          <a:endParaRPr lang="en-US"/>
        </a:p>
      </dgm:t>
    </dgm:pt>
    <dgm:pt modelId="{0F14B940-8F11-4756-9EC3-F8D16EBAD265}" type="sibTrans" cxnId="{7825886C-6ACF-4141-9A7C-7DC2BAEE3FED}">
      <dgm:prSet/>
      <dgm:spPr>
        <a:solidFill>
          <a:schemeClr val="accent1"/>
        </a:solidFill>
      </dgm:spPr>
      <dgm:t>
        <a:bodyPr/>
        <a:lstStyle/>
        <a:p>
          <a:endParaRPr lang="en-US"/>
        </a:p>
      </dgm:t>
    </dgm:pt>
    <dgm:pt modelId="{2A4E225D-43EB-4C65-BDCC-12F647E3D78C}">
      <dgm:prSet phldrT="[Text]"/>
      <dgm:spPr>
        <a:solidFill>
          <a:schemeClr val="accent2"/>
        </a:solidFill>
      </dgm:spPr>
      <dgm:t>
        <a:bodyPr/>
        <a:lstStyle/>
        <a:p>
          <a:r>
            <a:rPr lang="en-US" b="1" dirty="0" smtClean="0"/>
            <a:t>3.</a:t>
          </a:r>
        </a:p>
        <a:p>
          <a:r>
            <a:rPr lang="en-US" b="1" dirty="0" smtClean="0"/>
            <a:t>Approved Purchase Order</a:t>
          </a:r>
        </a:p>
        <a:p>
          <a:r>
            <a:rPr lang="en-US" b="1" dirty="0" smtClean="0">
              <a:solidFill>
                <a:srgbClr val="FFFF00"/>
              </a:solidFill>
            </a:rPr>
            <a:t>&lt;$10k</a:t>
          </a:r>
        </a:p>
        <a:p>
          <a:endParaRPr lang="en-US" dirty="0"/>
        </a:p>
      </dgm:t>
    </dgm:pt>
    <dgm:pt modelId="{9376C28C-7B20-48E4-A274-E31F78A24C30}" type="parTrans" cxnId="{3C26C1F8-30B8-4AEC-8C64-97A43ADA93B5}">
      <dgm:prSet/>
      <dgm:spPr/>
      <dgm:t>
        <a:bodyPr/>
        <a:lstStyle/>
        <a:p>
          <a:endParaRPr lang="en-US"/>
        </a:p>
      </dgm:t>
    </dgm:pt>
    <dgm:pt modelId="{42DC262C-DF37-4F6F-A9F1-4B1D25E47066}" type="sibTrans" cxnId="{3C26C1F8-30B8-4AEC-8C64-97A43ADA93B5}">
      <dgm:prSet/>
      <dgm:spPr>
        <a:solidFill>
          <a:schemeClr val="accent1"/>
        </a:solidFill>
      </dgm:spPr>
      <dgm:t>
        <a:bodyPr/>
        <a:lstStyle/>
        <a:p>
          <a:endParaRPr lang="en-US"/>
        </a:p>
      </dgm:t>
    </dgm:pt>
    <dgm:pt modelId="{C3E53FEE-D2F7-47E1-93B8-02C6A06C8275}">
      <dgm:prSet/>
      <dgm:spPr>
        <a:solidFill>
          <a:schemeClr val="accent2"/>
        </a:solidFill>
      </dgm:spPr>
      <dgm:t>
        <a:bodyPr/>
        <a:lstStyle/>
        <a:p>
          <a:r>
            <a:rPr lang="en-US" b="1" dirty="0" smtClean="0"/>
            <a:t>5. </a:t>
          </a:r>
        </a:p>
        <a:p>
          <a:r>
            <a:rPr lang="en-US" b="1" dirty="0" smtClean="0"/>
            <a:t>Invoice</a:t>
          </a:r>
        </a:p>
        <a:p>
          <a:r>
            <a:rPr lang="en-US" b="1" dirty="0" smtClean="0">
              <a:solidFill>
                <a:srgbClr val="FFFF00"/>
              </a:solidFill>
            </a:rPr>
            <a:t>&gt;$10k</a:t>
          </a:r>
          <a:endParaRPr lang="en-US" b="1" dirty="0">
            <a:solidFill>
              <a:srgbClr val="FFFF00"/>
            </a:solidFill>
          </a:endParaRPr>
        </a:p>
      </dgm:t>
    </dgm:pt>
    <dgm:pt modelId="{D02E8546-835F-419C-ABB8-DE6D3575C95C}" type="parTrans" cxnId="{1EC17194-B513-489C-BB86-CFE4AB6A9AB1}">
      <dgm:prSet/>
      <dgm:spPr/>
      <dgm:t>
        <a:bodyPr/>
        <a:lstStyle/>
        <a:p>
          <a:endParaRPr lang="en-US"/>
        </a:p>
      </dgm:t>
    </dgm:pt>
    <dgm:pt modelId="{AE380E74-4A69-4482-9502-30DD49024BFD}" type="sibTrans" cxnId="{1EC17194-B513-489C-BB86-CFE4AB6A9AB1}">
      <dgm:prSet/>
      <dgm:spPr>
        <a:solidFill>
          <a:schemeClr val="accent1"/>
        </a:solidFill>
      </dgm:spPr>
      <dgm:t>
        <a:bodyPr/>
        <a:lstStyle/>
        <a:p>
          <a:endParaRPr lang="en-US"/>
        </a:p>
      </dgm:t>
    </dgm:pt>
    <dgm:pt modelId="{BC140AB1-DC2F-4CEC-B20A-027543BAA598}">
      <dgm:prSet/>
      <dgm:spPr>
        <a:solidFill>
          <a:schemeClr val="accent2"/>
        </a:solidFill>
      </dgm:spPr>
      <dgm:t>
        <a:bodyPr/>
        <a:lstStyle/>
        <a:p>
          <a:r>
            <a:rPr lang="en-US" b="1" dirty="0" smtClean="0"/>
            <a:t>6. </a:t>
          </a:r>
        </a:p>
        <a:p>
          <a:r>
            <a:rPr lang="en-US" b="1" dirty="0" smtClean="0"/>
            <a:t>Payment</a:t>
          </a:r>
          <a:endParaRPr lang="en-US" b="1" dirty="0"/>
        </a:p>
      </dgm:t>
    </dgm:pt>
    <dgm:pt modelId="{E59D913F-3E66-43C9-A526-52C2D4D47FC0}" type="parTrans" cxnId="{5751D1C0-065C-4E8F-8305-EFFD24AA9C68}">
      <dgm:prSet/>
      <dgm:spPr/>
      <dgm:t>
        <a:bodyPr/>
        <a:lstStyle/>
        <a:p>
          <a:endParaRPr lang="en-US"/>
        </a:p>
      </dgm:t>
    </dgm:pt>
    <dgm:pt modelId="{A83BC7DB-15E6-4C4E-92DE-CD7AA5A69DBE}" type="sibTrans" cxnId="{5751D1C0-065C-4E8F-8305-EFFD24AA9C68}">
      <dgm:prSet/>
      <dgm:spPr/>
      <dgm:t>
        <a:bodyPr/>
        <a:lstStyle/>
        <a:p>
          <a:endParaRPr lang="en-US"/>
        </a:p>
      </dgm:t>
    </dgm:pt>
    <dgm:pt modelId="{D711B48B-D466-4B30-8736-82BB74FB035A}">
      <dgm:prSet/>
      <dgm:spPr>
        <a:solidFill>
          <a:schemeClr val="accent2"/>
        </a:solidFill>
      </dgm:spPr>
      <dgm:t>
        <a:bodyPr/>
        <a:lstStyle/>
        <a:p>
          <a:r>
            <a:rPr lang="en-US" b="1" dirty="0" smtClean="0"/>
            <a:t>4. Goods/</a:t>
          </a:r>
          <a:r>
            <a:rPr lang="en-US" b="1" dirty="0" err="1" smtClean="0"/>
            <a:t>Svcs</a:t>
          </a:r>
          <a:r>
            <a:rPr lang="en-US" b="1" dirty="0" smtClean="0"/>
            <a:t> Rec’d</a:t>
          </a:r>
          <a:endParaRPr lang="en-US" b="1" dirty="0"/>
        </a:p>
      </dgm:t>
    </dgm:pt>
    <dgm:pt modelId="{75199FEF-6CF6-4929-8C0B-9509CA6EB35A}" type="parTrans" cxnId="{D6DF630A-DDFC-4A0D-84ED-3FD1296EF823}">
      <dgm:prSet/>
      <dgm:spPr/>
      <dgm:t>
        <a:bodyPr/>
        <a:lstStyle/>
        <a:p>
          <a:endParaRPr lang="en-US"/>
        </a:p>
      </dgm:t>
    </dgm:pt>
    <dgm:pt modelId="{107B377E-2677-4EE3-BB53-086F23273E76}" type="sibTrans" cxnId="{D6DF630A-DDFC-4A0D-84ED-3FD1296EF823}">
      <dgm:prSet/>
      <dgm:spPr>
        <a:solidFill>
          <a:schemeClr val="accent1"/>
        </a:solidFill>
      </dgm:spPr>
      <dgm:t>
        <a:bodyPr/>
        <a:lstStyle/>
        <a:p>
          <a:endParaRPr lang="en-US"/>
        </a:p>
      </dgm:t>
    </dgm:pt>
    <dgm:pt modelId="{BE5B3AC4-26CD-45E8-8765-AF6300C3CCC7}" type="pres">
      <dgm:prSet presAssocID="{10E9A639-B2DC-4CC4-888E-B24DEE7DCB2A}" presName="Name0" presStyleCnt="0">
        <dgm:presLayoutVars>
          <dgm:dir/>
          <dgm:resizeHandles val="exact"/>
        </dgm:presLayoutVars>
      </dgm:prSet>
      <dgm:spPr/>
      <dgm:t>
        <a:bodyPr/>
        <a:lstStyle/>
        <a:p>
          <a:endParaRPr lang="en-US"/>
        </a:p>
      </dgm:t>
    </dgm:pt>
    <dgm:pt modelId="{E28D4506-85ED-409D-993A-7EB177BF2456}" type="pres">
      <dgm:prSet presAssocID="{65E95095-5065-4926-8F6E-C5120D8D087A}" presName="node" presStyleLbl="node1" presStyleIdx="0" presStyleCnt="6" custLinFactNeighborX="6973">
        <dgm:presLayoutVars>
          <dgm:bulletEnabled val="1"/>
        </dgm:presLayoutVars>
      </dgm:prSet>
      <dgm:spPr/>
      <dgm:t>
        <a:bodyPr/>
        <a:lstStyle/>
        <a:p>
          <a:endParaRPr lang="en-US"/>
        </a:p>
      </dgm:t>
    </dgm:pt>
    <dgm:pt modelId="{11B92CD9-9EB5-4D71-9893-529208258560}" type="pres">
      <dgm:prSet presAssocID="{C44F3E67-3F64-4E59-A20F-E5EE64CA3C6B}" presName="sibTrans" presStyleLbl="sibTrans2D1" presStyleIdx="0" presStyleCnt="5"/>
      <dgm:spPr/>
      <dgm:t>
        <a:bodyPr/>
        <a:lstStyle/>
        <a:p>
          <a:endParaRPr lang="en-US"/>
        </a:p>
      </dgm:t>
    </dgm:pt>
    <dgm:pt modelId="{B9BC062F-E8BE-4632-9C5A-0B760F0AB018}" type="pres">
      <dgm:prSet presAssocID="{C44F3E67-3F64-4E59-A20F-E5EE64CA3C6B}" presName="connectorText" presStyleLbl="sibTrans2D1" presStyleIdx="0" presStyleCnt="5"/>
      <dgm:spPr/>
      <dgm:t>
        <a:bodyPr/>
        <a:lstStyle/>
        <a:p>
          <a:endParaRPr lang="en-US"/>
        </a:p>
      </dgm:t>
    </dgm:pt>
    <dgm:pt modelId="{838A9EA8-951B-435A-8C4C-20AFD3E3F2A5}" type="pres">
      <dgm:prSet presAssocID="{1C7891CA-364B-4AB3-87CB-1513E6F29C16}" presName="node" presStyleLbl="node1" presStyleIdx="1" presStyleCnt="6" custLinFactNeighborX="6973">
        <dgm:presLayoutVars>
          <dgm:bulletEnabled val="1"/>
        </dgm:presLayoutVars>
      </dgm:prSet>
      <dgm:spPr/>
      <dgm:t>
        <a:bodyPr/>
        <a:lstStyle/>
        <a:p>
          <a:endParaRPr lang="en-US"/>
        </a:p>
      </dgm:t>
    </dgm:pt>
    <dgm:pt modelId="{B5BF7F53-FA87-44EB-805C-ADE326D83029}" type="pres">
      <dgm:prSet presAssocID="{0F14B940-8F11-4756-9EC3-F8D16EBAD265}" presName="sibTrans" presStyleLbl="sibTrans2D1" presStyleIdx="1" presStyleCnt="5"/>
      <dgm:spPr/>
      <dgm:t>
        <a:bodyPr/>
        <a:lstStyle/>
        <a:p>
          <a:endParaRPr lang="en-US"/>
        </a:p>
      </dgm:t>
    </dgm:pt>
    <dgm:pt modelId="{5625C77A-B1A6-4A36-B44E-04BEA1D7CC4B}" type="pres">
      <dgm:prSet presAssocID="{0F14B940-8F11-4756-9EC3-F8D16EBAD265}" presName="connectorText" presStyleLbl="sibTrans2D1" presStyleIdx="1" presStyleCnt="5"/>
      <dgm:spPr/>
      <dgm:t>
        <a:bodyPr/>
        <a:lstStyle/>
        <a:p>
          <a:endParaRPr lang="en-US"/>
        </a:p>
      </dgm:t>
    </dgm:pt>
    <dgm:pt modelId="{04809E1C-7D56-4BC5-826C-FCCBD87FFAC4}" type="pres">
      <dgm:prSet presAssocID="{2A4E225D-43EB-4C65-BDCC-12F647E3D78C}" presName="node" presStyleLbl="node1" presStyleIdx="2" presStyleCnt="6" custLinFactNeighborX="6973">
        <dgm:presLayoutVars>
          <dgm:bulletEnabled val="1"/>
        </dgm:presLayoutVars>
      </dgm:prSet>
      <dgm:spPr/>
      <dgm:t>
        <a:bodyPr/>
        <a:lstStyle/>
        <a:p>
          <a:endParaRPr lang="en-US"/>
        </a:p>
      </dgm:t>
    </dgm:pt>
    <dgm:pt modelId="{3CB73D03-551C-468F-A5D1-AB6C6706B17B}" type="pres">
      <dgm:prSet presAssocID="{42DC262C-DF37-4F6F-A9F1-4B1D25E47066}" presName="sibTrans" presStyleLbl="sibTrans2D1" presStyleIdx="2" presStyleCnt="5"/>
      <dgm:spPr/>
      <dgm:t>
        <a:bodyPr/>
        <a:lstStyle/>
        <a:p>
          <a:endParaRPr lang="en-US"/>
        </a:p>
      </dgm:t>
    </dgm:pt>
    <dgm:pt modelId="{F1A75F4B-920D-4C59-A2DA-BA215FE4F6F9}" type="pres">
      <dgm:prSet presAssocID="{42DC262C-DF37-4F6F-A9F1-4B1D25E47066}" presName="connectorText" presStyleLbl="sibTrans2D1" presStyleIdx="2" presStyleCnt="5"/>
      <dgm:spPr/>
      <dgm:t>
        <a:bodyPr/>
        <a:lstStyle/>
        <a:p>
          <a:endParaRPr lang="en-US"/>
        </a:p>
      </dgm:t>
    </dgm:pt>
    <dgm:pt modelId="{AD694AB6-D6CE-400C-A592-1BA84C1F9D46}" type="pres">
      <dgm:prSet presAssocID="{D711B48B-D466-4B30-8736-82BB74FB035A}" presName="node" presStyleLbl="node1" presStyleIdx="3" presStyleCnt="6">
        <dgm:presLayoutVars>
          <dgm:bulletEnabled val="1"/>
        </dgm:presLayoutVars>
      </dgm:prSet>
      <dgm:spPr/>
      <dgm:t>
        <a:bodyPr/>
        <a:lstStyle/>
        <a:p>
          <a:endParaRPr lang="en-US"/>
        </a:p>
      </dgm:t>
    </dgm:pt>
    <dgm:pt modelId="{0FC3088C-1935-4290-A3F1-6D94D1165867}" type="pres">
      <dgm:prSet presAssocID="{107B377E-2677-4EE3-BB53-086F23273E76}" presName="sibTrans" presStyleLbl="sibTrans2D1" presStyleIdx="3" presStyleCnt="5"/>
      <dgm:spPr/>
      <dgm:t>
        <a:bodyPr/>
        <a:lstStyle/>
        <a:p>
          <a:endParaRPr lang="en-US"/>
        </a:p>
      </dgm:t>
    </dgm:pt>
    <dgm:pt modelId="{E700CD01-48C7-4BF2-AB7F-B9BA5A37820B}" type="pres">
      <dgm:prSet presAssocID="{107B377E-2677-4EE3-BB53-086F23273E76}" presName="connectorText" presStyleLbl="sibTrans2D1" presStyleIdx="3" presStyleCnt="5"/>
      <dgm:spPr/>
      <dgm:t>
        <a:bodyPr/>
        <a:lstStyle/>
        <a:p>
          <a:endParaRPr lang="en-US"/>
        </a:p>
      </dgm:t>
    </dgm:pt>
    <dgm:pt modelId="{F2D8AD04-D362-4A96-BBAD-4EA770855ED4}" type="pres">
      <dgm:prSet presAssocID="{C3E53FEE-D2F7-47E1-93B8-02C6A06C8275}" presName="node" presStyleLbl="node1" presStyleIdx="4" presStyleCnt="6" custLinFactNeighborX="6973">
        <dgm:presLayoutVars>
          <dgm:bulletEnabled val="1"/>
        </dgm:presLayoutVars>
      </dgm:prSet>
      <dgm:spPr/>
      <dgm:t>
        <a:bodyPr/>
        <a:lstStyle/>
        <a:p>
          <a:endParaRPr lang="en-US"/>
        </a:p>
      </dgm:t>
    </dgm:pt>
    <dgm:pt modelId="{4C80A067-B60E-42BA-A521-1EE7D5FEE460}" type="pres">
      <dgm:prSet presAssocID="{AE380E74-4A69-4482-9502-30DD49024BFD}" presName="sibTrans" presStyleLbl="sibTrans2D1" presStyleIdx="4" presStyleCnt="5"/>
      <dgm:spPr/>
      <dgm:t>
        <a:bodyPr/>
        <a:lstStyle/>
        <a:p>
          <a:endParaRPr lang="en-US"/>
        </a:p>
      </dgm:t>
    </dgm:pt>
    <dgm:pt modelId="{DD3F6FC2-9D5F-4C1A-8318-9853E6E6A50F}" type="pres">
      <dgm:prSet presAssocID="{AE380E74-4A69-4482-9502-30DD49024BFD}" presName="connectorText" presStyleLbl="sibTrans2D1" presStyleIdx="4" presStyleCnt="5"/>
      <dgm:spPr/>
      <dgm:t>
        <a:bodyPr/>
        <a:lstStyle/>
        <a:p>
          <a:endParaRPr lang="en-US"/>
        </a:p>
      </dgm:t>
    </dgm:pt>
    <dgm:pt modelId="{5BAAB06B-2404-457A-9133-6FEDC9B288BB}" type="pres">
      <dgm:prSet presAssocID="{BC140AB1-DC2F-4CEC-B20A-027543BAA598}" presName="node" presStyleLbl="node1" presStyleIdx="5" presStyleCnt="6">
        <dgm:presLayoutVars>
          <dgm:bulletEnabled val="1"/>
        </dgm:presLayoutVars>
      </dgm:prSet>
      <dgm:spPr/>
      <dgm:t>
        <a:bodyPr/>
        <a:lstStyle/>
        <a:p>
          <a:endParaRPr lang="en-US"/>
        </a:p>
      </dgm:t>
    </dgm:pt>
  </dgm:ptLst>
  <dgm:cxnLst>
    <dgm:cxn modelId="{D6DF630A-DDFC-4A0D-84ED-3FD1296EF823}" srcId="{10E9A639-B2DC-4CC4-888E-B24DEE7DCB2A}" destId="{D711B48B-D466-4B30-8736-82BB74FB035A}" srcOrd="3" destOrd="0" parTransId="{75199FEF-6CF6-4929-8C0B-9509CA6EB35A}" sibTransId="{107B377E-2677-4EE3-BB53-086F23273E76}"/>
    <dgm:cxn modelId="{7A8F5E30-E032-482D-8A5F-01A5AB4BC8C2}" type="presOf" srcId="{0F14B940-8F11-4756-9EC3-F8D16EBAD265}" destId="{5625C77A-B1A6-4A36-B44E-04BEA1D7CC4B}" srcOrd="1" destOrd="0" presId="urn:microsoft.com/office/officeart/2005/8/layout/process1"/>
    <dgm:cxn modelId="{56800AA0-A581-48DC-8EDA-95EB2D7E91C4}" type="presOf" srcId="{AE380E74-4A69-4482-9502-30DD49024BFD}" destId="{4C80A067-B60E-42BA-A521-1EE7D5FEE460}" srcOrd="0" destOrd="0" presId="urn:microsoft.com/office/officeart/2005/8/layout/process1"/>
    <dgm:cxn modelId="{7E07C77D-CC11-411E-B52C-67BDEAFE31E3}" type="presOf" srcId="{C3E53FEE-D2F7-47E1-93B8-02C6A06C8275}" destId="{F2D8AD04-D362-4A96-BBAD-4EA770855ED4}" srcOrd="0" destOrd="0" presId="urn:microsoft.com/office/officeart/2005/8/layout/process1"/>
    <dgm:cxn modelId="{6BFBDE4A-2FDD-40E7-B5C9-6502337B8B98}" type="presOf" srcId="{D711B48B-D466-4B30-8736-82BB74FB035A}" destId="{AD694AB6-D6CE-400C-A592-1BA84C1F9D46}" srcOrd="0" destOrd="0" presId="urn:microsoft.com/office/officeart/2005/8/layout/process1"/>
    <dgm:cxn modelId="{68F08EEB-9EC1-4829-993B-23D5F7672432}" type="presOf" srcId="{0F14B940-8F11-4756-9EC3-F8D16EBAD265}" destId="{B5BF7F53-FA87-44EB-805C-ADE326D83029}" srcOrd="0" destOrd="0" presId="urn:microsoft.com/office/officeart/2005/8/layout/process1"/>
    <dgm:cxn modelId="{5751D1C0-065C-4E8F-8305-EFFD24AA9C68}" srcId="{10E9A639-B2DC-4CC4-888E-B24DEE7DCB2A}" destId="{BC140AB1-DC2F-4CEC-B20A-027543BAA598}" srcOrd="5" destOrd="0" parTransId="{E59D913F-3E66-43C9-A526-52C2D4D47FC0}" sibTransId="{A83BC7DB-15E6-4C4E-92DE-CD7AA5A69DBE}"/>
    <dgm:cxn modelId="{BC0B2F0F-FE24-4703-AA37-BA78935974D2}" type="presOf" srcId="{C44F3E67-3F64-4E59-A20F-E5EE64CA3C6B}" destId="{B9BC062F-E8BE-4632-9C5A-0B760F0AB018}" srcOrd="1" destOrd="0" presId="urn:microsoft.com/office/officeart/2005/8/layout/process1"/>
    <dgm:cxn modelId="{50337C3E-872F-4634-94B5-C985B275AE85}" type="presOf" srcId="{42DC262C-DF37-4F6F-A9F1-4B1D25E47066}" destId="{F1A75F4B-920D-4C59-A2DA-BA215FE4F6F9}" srcOrd="1" destOrd="0" presId="urn:microsoft.com/office/officeart/2005/8/layout/process1"/>
    <dgm:cxn modelId="{89271C91-A084-4482-B4B1-03D18FAD6CD8}" type="presOf" srcId="{C44F3E67-3F64-4E59-A20F-E5EE64CA3C6B}" destId="{11B92CD9-9EB5-4D71-9893-529208258560}" srcOrd="0" destOrd="0" presId="urn:microsoft.com/office/officeart/2005/8/layout/process1"/>
    <dgm:cxn modelId="{3C26C1F8-30B8-4AEC-8C64-97A43ADA93B5}" srcId="{10E9A639-B2DC-4CC4-888E-B24DEE7DCB2A}" destId="{2A4E225D-43EB-4C65-BDCC-12F647E3D78C}" srcOrd="2" destOrd="0" parTransId="{9376C28C-7B20-48E4-A274-E31F78A24C30}" sibTransId="{42DC262C-DF37-4F6F-A9F1-4B1D25E47066}"/>
    <dgm:cxn modelId="{11FFB947-788B-4FDB-9F3C-0CFD2C011F22}" type="presOf" srcId="{107B377E-2677-4EE3-BB53-086F23273E76}" destId="{E700CD01-48C7-4BF2-AB7F-B9BA5A37820B}" srcOrd="1" destOrd="0" presId="urn:microsoft.com/office/officeart/2005/8/layout/process1"/>
    <dgm:cxn modelId="{F8445E14-1336-4B07-BB5A-14B27FF1F4FE}" type="presOf" srcId="{BC140AB1-DC2F-4CEC-B20A-027543BAA598}" destId="{5BAAB06B-2404-457A-9133-6FEDC9B288BB}" srcOrd="0" destOrd="0" presId="urn:microsoft.com/office/officeart/2005/8/layout/process1"/>
    <dgm:cxn modelId="{8B6F890A-143E-44F2-BC99-2711ACC6ED86}" type="presOf" srcId="{42DC262C-DF37-4F6F-A9F1-4B1D25E47066}" destId="{3CB73D03-551C-468F-A5D1-AB6C6706B17B}" srcOrd="0" destOrd="0" presId="urn:microsoft.com/office/officeart/2005/8/layout/process1"/>
    <dgm:cxn modelId="{1EC17194-B513-489C-BB86-CFE4AB6A9AB1}" srcId="{10E9A639-B2DC-4CC4-888E-B24DEE7DCB2A}" destId="{C3E53FEE-D2F7-47E1-93B8-02C6A06C8275}" srcOrd="4" destOrd="0" parTransId="{D02E8546-835F-419C-ABB8-DE6D3575C95C}" sibTransId="{AE380E74-4A69-4482-9502-30DD49024BFD}"/>
    <dgm:cxn modelId="{25BB29E6-8DBC-4641-9701-8E116EB004D9}" type="presOf" srcId="{10E9A639-B2DC-4CC4-888E-B24DEE7DCB2A}" destId="{BE5B3AC4-26CD-45E8-8765-AF6300C3CCC7}" srcOrd="0" destOrd="0" presId="urn:microsoft.com/office/officeart/2005/8/layout/process1"/>
    <dgm:cxn modelId="{BB280637-1079-4EE2-AD07-70295818EE2F}" type="presOf" srcId="{1C7891CA-364B-4AB3-87CB-1513E6F29C16}" destId="{838A9EA8-951B-435A-8C4C-20AFD3E3F2A5}" srcOrd="0" destOrd="0" presId="urn:microsoft.com/office/officeart/2005/8/layout/process1"/>
    <dgm:cxn modelId="{703B163D-E271-46C3-BFEC-12B908D5AE0A}" type="presOf" srcId="{AE380E74-4A69-4482-9502-30DD49024BFD}" destId="{DD3F6FC2-9D5F-4C1A-8318-9853E6E6A50F}" srcOrd="1" destOrd="0" presId="urn:microsoft.com/office/officeart/2005/8/layout/process1"/>
    <dgm:cxn modelId="{EA5730AD-6144-4164-BDDD-E369EF1B4EF4}" type="presOf" srcId="{107B377E-2677-4EE3-BB53-086F23273E76}" destId="{0FC3088C-1935-4290-A3F1-6D94D1165867}" srcOrd="0" destOrd="0" presId="urn:microsoft.com/office/officeart/2005/8/layout/process1"/>
    <dgm:cxn modelId="{0005E198-9170-4454-9634-A8EFB51B872D}" type="presOf" srcId="{65E95095-5065-4926-8F6E-C5120D8D087A}" destId="{E28D4506-85ED-409D-993A-7EB177BF2456}" srcOrd="0" destOrd="0" presId="urn:microsoft.com/office/officeart/2005/8/layout/process1"/>
    <dgm:cxn modelId="{7825886C-6ACF-4141-9A7C-7DC2BAEE3FED}" srcId="{10E9A639-B2DC-4CC4-888E-B24DEE7DCB2A}" destId="{1C7891CA-364B-4AB3-87CB-1513E6F29C16}" srcOrd="1" destOrd="0" parTransId="{E5DCEBEE-9F90-462E-96F5-EAE716B2CA8E}" sibTransId="{0F14B940-8F11-4756-9EC3-F8D16EBAD265}"/>
    <dgm:cxn modelId="{0DD56D82-62C8-4FBD-9023-0B1D88DF42C4}" srcId="{10E9A639-B2DC-4CC4-888E-B24DEE7DCB2A}" destId="{65E95095-5065-4926-8F6E-C5120D8D087A}" srcOrd="0" destOrd="0" parTransId="{3C30D56A-409C-443A-84C9-3DCC15840EDF}" sibTransId="{C44F3E67-3F64-4E59-A20F-E5EE64CA3C6B}"/>
    <dgm:cxn modelId="{144E69DA-81C9-4410-AF39-18B9E3683123}" type="presOf" srcId="{2A4E225D-43EB-4C65-BDCC-12F647E3D78C}" destId="{04809E1C-7D56-4BC5-826C-FCCBD87FFAC4}" srcOrd="0" destOrd="0" presId="urn:microsoft.com/office/officeart/2005/8/layout/process1"/>
    <dgm:cxn modelId="{2D2C4625-30BE-44AA-B575-11D127A5CD4D}" type="presParOf" srcId="{BE5B3AC4-26CD-45E8-8765-AF6300C3CCC7}" destId="{E28D4506-85ED-409D-993A-7EB177BF2456}" srcOrd="0" destOrd="0" presId="urn:microsoft.com/office/officeart/2005/8/layout/process1"/>
    <dgm:cxn modelId="{FADF1DA9-5A46-4066-BA3B-42F6D432BC27}" type="presParOf" srcId="{BE5B3AC4-26CD-45E8-8765-AF6300C3CCC7}" destId="{11B92CD9-9EB5-4D71-9893-529208258560}" srcOrd="1" destOrd="0" presId="urn:microsoft.com/office/officeart/2005/8/layout/process1"/>
    <dgm:cxn modelId="{DB4310F5-7722-4903-9117-FF7288D6DEAE}" type="presParOf" srcId="{11B92CD9-9EB5-4D71-9893-529208258560}" destId="{B9BC062F-E8BE-4632-9C5A-0B760F0AB018}" srcOrd="0" destOrd="0" presId="urn:microsoft.com/office/officeart/2005/8/layout/process1"/>
    <dgm:cxn modelId="{071ECF9B-89CE-4813-B34B-BAAFAC4E366D}" type="presParOf" srcId="{BE5B3AC4-26CD-45E8-8765-AF6300C3CCC7}" destId="{838A9EA8-951B-435A-8C4C-20AFD3E3F2A5}" srcOrd="2" destOrd="0" presId="urn:microsoft.com/office/officeart/2005/8/layout/process1"/>
    <dgm:cxn modelId="{1C645511-BC71-441F-AB33-5E33C00BCDFE}" type="presParOf" srcId="{BE5B3AC4-26CD-45E8-8765-AF6300C3CCC7}" destId="{B5BF7F53-FA87-44EB-805C-ADE326D83029}" srcOrd="3" destOrd="0" presId="urn:microsoft.com/office/officeart/2005/8/layout/process1"/>
    <dgm:cxn modelId="{F3A48DC2-9B3A-4983-8C1A-3F89B5935D64}" type="presParOf" srcId="{B5BF7F53-FA87-44EB-805C-ADE326D83029}" destId="{5625C77A-B1A6-4A36-B44E-04BEA1D7CC4B}" srcOrd="0" destOrd="0" presId="urn:microsoft.com/office/officeart/2005/8/layout/process1"/>
    <dgm:cxn modelId="{C508D584-14C6-4DFA-877F-D43991E8AE22}" type="presParOf" srcId="{BE5B3AC4-26CD-45E8-8765-AF6300C3CCC7}" destId="{04809E1C-7D56-4BC5-826C-FCCBD87FFAC4}" srcOrd="4" destOrd="0" presId="urn:microsoft.com/office/officeart/2005/8/layout/process1"/>
    <dgm:cxn modelId="{AE4E2CD7-5DF3-4900-B3DD-2B431E9F9104}" type="presParOf" srcId="{BE5B3AC4-26CD-45E8-8765-AF6300C3CCC7}" destId="{3CB73D03-551C-468F-A5D1-AB6C6706B17B}" srcOrd="5" destOrd="0" presId="urn:microsoft.com/office/officeart/2005/8/layout/process1"/>
    <dgm:cxn modelId="{9D9BC940-AD0E-44DF-B7A2-556E48E9B124}" type="presParOf" srcId="{3CB73D03-551C-468F-A5D1-AB6C6706B17B}" destId="{F1A75F4B-920D-4C59-A2DA-BA215FE4F6F9}" srcOrd="0" destOrd="0" presId="urn:microsoft.com/office/officeart/2005/8/layout/process1"/>
    <dgm:cxn modelId="{7FB8F26C-4773-4DC4-9A66-6646E8B01CF3}" type="presParOf" srcId="{BE5B3AC4-26CD-45E8-8765-AF6300C3CCC7}" destId="{AD694AB6-D6CE-400C-A592-1BA84C1F9D46}" srcOrd="6" destOrd="0" presId="urn:microsoft.com/office/officeart/2005/8/layout/process1"/>
    <dgm:cxn modelId="{6521D352-3B5A-45FE-A2F0-AF2129FB855C}" type="presParOf" srcId="{BE5B3AC4-26CD-45E8-8765-AF6300C3CCC7}" destId="{0FC3088C-1935-4290-A3F1-6D94D1165867}" srcOrd="7" destOrd="0" presId="urn:microsoft.com/office/officeart/2005/8/layout/process1"/>
    <dgm:cxn modelId="{FFBF1210-97B9-48A8-8382-F3F89F9D242A}" type="presParOf" srcId="{0FC3088C-1935-4290-A3F1-6D94D1165867}" destId="{E700CD01-48C7-4BF2-AB7F-B9BA5A37820B}" srcOrd="0" destOrd="0" presId="urn:microsoft.com/office/officeart/2005/8/layout/process1"/>
    <dgm:cxn modelId="{7DCA4FCF-BB1C-4EF7-BC03-E7A1972DF7FB}" type="presParOf" srcId="{BE5B3AC4-26CD-45E8-8765-AF6300C3CCC7}" destId="{F2D8AD04-D362-4A96-BBAD-4EA770855ED4}" srcOrd="8" destOrd="0" presId="urn:microsoft.com/office/officeart/2005/8/layout/process1"/>
    <dgm:cxn modelId="{E01C84DF-08EA-457C-A66B-2AA6CAAFA481}" type="presParOf" srcId="{BE5B3AC4-26CD-45E8-8765-AF6300C3CCC7}" destId="{4C80A067-B60E-42BA-A521-1EE7D5FEE460}" srcOrd="9" destOrd="0" presId="urn:microsoft.com/office/officeart/2005/8/layout/process1"/>
    <dgm:cxn modelId="{75EE7173-C949-4846-A982-D7C976C4C908}" type="presParOf" srcId="{4C80A067-B60E-42BA-A521-1EE7D5FEE460}" destId="{DD3F6FC2-9D5F-4C1A-8318-9853E6E6A50F}" srcOrd="0" destOrd="0" presId="urn:microsoft.com/office/officeart/2005/8/layout/process1"/>
    <dgm:cxn modelId="{E02A32B7-7050-44AC-BE9A-A4B5E7347392}" type="presParOf" srcId="{BE5B3AC4-26CD-45E8-8765-AF6300C3CCC7}" destId="{5BAAB06B-2404-457A-9133-6FEDC9B288BB}"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E9A639-B2DC-4CC4-888E-B24DEE7DCB2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65E95095-5065-4926-8F6E-C5120D8D087A}">
      <dgm:prSet phldrT="[Text]" custT="1"/>
      <dgm:spPr>
        <a:solidFill>
          <a:schemeClr val="accent2"/>
        </a:solidFill>
      </dgm:spPr>
      <dgm:t>
        <a:bodyPr/>
        <a:lstStyle/>
        <a:p>
          <a:r>
            <a:rPr lang="en-US" sz="1800" dirty="0" smtClean="0"/>
            <a:t>1.</a:t>
          </a:r>
        </a:p>
        <a:p>
          <a:r>
            <a:rPr lang="en-US" sz="1800" dirty="0" smtClean="0"/>
            <a:t>Bid Process</a:t>
          </a:r>
        </a:p>
      </dgm:t>
    </dgm:pt>
    <dgm:pt modelId="{3C30D56A-409C-443A-84C9-3DCC15840EDF}" type="parTrans" cxnId="{0DD56D82-62C8-4FBD-9023-0B1D88DF42C4}">
      <dgm:prSet/>
      <dgm:spPr/>
      <dgm:t>
        <a:bodyPr/>
        <a:lstStyle/>
        <a:p>
          <a:endParaRPr lang="en-US"/>
        </a:p>
      </dgm:t>
    </dgm:pt>
    <dgm:pt modelId="{C44F3E67-3F64-4E59-A20F-E5EE64CA3C6B}" type="sibTrans" cxnId="{0DD56D82-62C8-4FBD-9023-0B1D88DF42C4}">
      <dgm:prSet/>
      <dgm:spPr>
        <a:solidFill>
          <a:schemeClr val="accent1"/>
        </a:solidFill>
      </dgm:spPr>
      <dgm:t>
        <a:bodyPr/>
        <a:lstStyle/>
        <a:p>
          <a:endParaRPr lang="en-US"/>
        </a:p>
      </dgm:t>
    </dgm:pt>
    <dgm:pt modelId="{1C7891CA-364B-4AB3-87CB-1513E6F29C16}">
      <dgm:prSet phldrT="[Text]"/>
      <dgm:spPr>
        <a:solidFill>
          <a:schemeClr val="accent2"/>
        </a:solidFill>
      </dgm:spPr>
      <dgm:t>
        <a:bodyPr/>
        <a:lstStyle/>
        <a:p>
          <a:r>
            <a:rPr lang="en-US" b="1" dirty="0" smtClean="0"/>
            <a:t>2.</a:t>
          </a:r>
        </a:p>
        <a:p>
          <a:r>
            <a:rPr lang="en-US" b="1" dirty="0" smtClean="0"/>
            <a:t>Purchase Requisition</a:t>
          </a:r>
          <a:endParaRPr lang="en-US" b="1" dirty="0"/>
        </a:p>
      </dgm:t>
    </dgm:pt>
    <dgm:pt modelId="{E5DCEBEE-9F90-462E-96F5-EAE716B2CA8E}" type="parTrans" cxnId="{7825886C-6ACF-4141-9A7C-7DC2BAEE3FED}">
      <dgm:prSet/>
      <dgm:spPr/>
      <dgm:t>
        <a:bodyPr/>
        <a:lstStyle/>
        <a:p>
          <a:endParaRPr lang="en-US"/>
        </a:p>
      </dgm:t>
    </dgm:pt>
    <dgm:pt modelId="{0F14B940-8F11-4756-9EC3-F8D16EBAD265}" type="sibTrans" cxnId="{7825886C-6ACF-4141-9A7C-7DC2BAEE3FED}">
      <dgm:prSet/>
      <dgm:spPr>
        <a:solidFill>
          <a:schemeClr val="accent1"/>
        </a:solidFill>
      </dgm:spPr>
      <dgm:t>
        <a:bodyPr/>
        <a:lstStyle/>
        <a:p>
          <a:endParaRPr lang="en-US"/>
        </a:p>
      </dgm:t>
    </dgm:pt>
    <dgm:pt modelId="{2A4E225D-43EB-4C65-BDCC-12F647E3D78C}">
      <dgm:prSet phldrT="[Text]"/>
      <dgm:spPr>
        <a:solidFill>
          <a:schemeClr val="accent2"/>
        </a:solidFill>
      </dgm:spPr>
      <dgm:t>
        <a:bodyPr/>
        <a:lstStyle/>
        <a:p>
          <a:r>
            <a:rPr lang="en-US" b="1" dirty="0" smtClean="0"/>
            <a:t>3.</a:t>
          </a:r>
        </a:p>
        <a:p>
          <a:r>
            <a:rPr lang="en-US" b="1" dirty="0" smtClean="0"/>
            <a:t>Approved Purchase Order</a:t>
          </a:r>
        </a:p>
        <a:p>
          <a:endParaRPr lang="en-US" dirty="0"/>
        </a:p>
      </dgm:t>
    </dgm:pt>
    <dgm:pt modelId="{9376C28C-7B20-48E4-A274-E31F78A24C30}" type="parTrans" cxnId="{3C26C1F8-30B8-4AEC-8C64-97A43ADA93B5}">
      <dgm:prSet/>
      <dgm:spPr/>
      <dgm:t>
        <a:bodyPr/>
        <a:lstStyle/>
        <a:p>
          <a:endParaRPr lang="en-US"/>
        </a:p>
      </dgm:t>
    </dgm:pt>
    <dgm:pt modelId="{42DC262C-DF37-4F6F-A9F1-4B1D25E47066}" type="sibTrans" cxnId="{3C26C1F8-30B8-4AEC-8C64-97A43ADA93B5}">
      <dgm:prSet/>
      <dgm:spPr>
        <a:solidFill>
          <a:schemeClr val="accent1"/>
        </a:solidFill>
      </dgm:spPr>
      <dgm:t>
        <a:bodyPr/>
        <a:lstStyle/>
        <a:p>
          <a:endParaRPr lang="en-US"/>
        </a:p>
      </dgm:t>
    </dgm:pt>
    <dgm:pt modelId="{C3E53FEE-D2F7-47E1-93B8-02C6A06C8275}">
      <dgm:prSet custT="1"/>
      <dgm:spPr>
        <a:solidFill>
          <a:schemeClr val="accent2"/>
        </a:solidFill>
      </dgm:spPr>
      <dgm:t>
        <a:bodyPr/>
        <a:lstStyle/>
        <a:p>
          <a:r>
            <a:rPr lang="en-US" sz="1400" b="1" dirty="0" smtClean="0"/>
            <a:t>5. </a:t>
          </a:r>
        </a:p>
        <a:p>
          <a:r>
            <a:rPr lang="en-US" sz="1400" b="1" dirty="0" smtClean="0"/>
            <a:t>Invoice</a:t>
          </a:r>
          <a:endParaRPr lang="en-US" sz="1400" b="1" dirty="0"/>
        </a:p>
      </dgm:t>
    </dgm:pt>
    <dgm:pt modelId="{D02E8546-835F-419C-ABB8-DE6D3575C95C}" type="parTrans" cxnId="{1EC17194-B513-489C-BB86-CFE4AB6A9AB1}">
      <dgm:prSet/>
      <dgm:spPr/>
      <dgm:t>
        <a:bodyPr/>
        <a:lstStyle/>
        <a:p>
          <a:endParaRPr lang="en-US"/>
        </a:p>
      </dgm:t>
    </dgm:pt>
    <dgm:pt modelId="{AE380E74-4A69-4482-9502-30DD49024BFD}" type="sibTrans" cxnId="{1EC17194-B513-489C-BB86-CFE4AB6A9AB1}">
      <dgm:prSet/>
      <dgm:spPr>
        <a:solidFill>
          <a:schemeClr val="accent1"/>
        </a:solidFill>
      </dgm:spPr>
      <dgm:t>
        <a:bodyPr/>
        <a:lstStyle/>
        <a:p>
          <a:endParaRPr lang="en-US"/>
        </a:p>
      </dgm:t>
    </dgm:pt>
    <dgm:pt modelId="{BC140AB1-DC2F-4CEC-B20A-027543BAA598}">
      <dgm:prSet custT="1"/>
      <dgm:spPr>
        <a:solidFill>
          <a:schemeClr val="accent2"/>
        </a:solidFill>
      </dgm:spPr>
      <dgm:t>
        <a:bodyPr/>
        <a:lstStyle/>
        <a:p>
          <a:r>
            <a:rPr lang="en-US" sz="1400" b="1" dirty="0" smtClean="0"/>
            <a:t>6. </a:t>
          </a:r>
        </a:p>
        <a:p>
          <a:r>
            <a:rPr lang="en-US" sz="1400" b="1" dirty="0" smtClean="0"/>
            <a:t>Payment</a:t>
          </a:r>
          <a:endParaRPr lang="en-US" sz="1400" b="1" dirty="0"/>
        </a:p>
      </dgm:t>
    </dgm:pt>
    <dgm:pt modelId="{E59D913F-3E66-43C9-A526-52C2D4D47FC0}" type="parTrans" cxnId="{5751D1C0-065C-4E8F-8305-EFFD24AA9C68}">
      <dgm:prSet/>
      <dgm:spPr/>
      <dgm:t>
        <a:bodyPr/>
        <a:lstStyle/>
        <a:p>
          <a:endParaRPr lang="en-US"/>
        </a:p>
      </dgm:t>
    </dgm:pt>
    <dgm:pt modelId="{A83BC7DB-15E6-4C4E-92DE-CD7AA5A69DBE}" type="sibTrans" cxnId="{5751D1C0-065C-4E8F-8305-EFFD24AA9C68}">
      <dgm:prSet/>
      <dgm:spPr/>
      <dgm:t>
        <a:bodyPr/>
        <a:lstStyle/>
        <a:p>
          <a:endParaRPr lang="en-US"/>
        </a:p>
      </dgm:t>
    </dgm:pt>
    <dgm:pt modelId="{270F1A0A-FDDA-48DF-B209-F94F2649D92C}">
      <dgm:prSet/>
      <dgm:spPr>
        <a:solidFill>
          <a:schemeClr val="accent2"/>
        </a:solidFill>
      </dgm:spPr>
      <dgm:t>
        <a:bodyPr/>
        <a:lstStyle/>
        <a:p>
          <a:r>
            <a:rPr lang="en-US" b="1" dirty="0" smtClean="0"/>
            <a:t>4. Goods/</a:t>
          </a:r>
          <a:r>
            <a:rPr lang="en-US" b="1" dirty="0" err="1" smtClean="0"/>
            <a:t>Svcs</a:t>
          </a:r>
          <a:r>
            <a:rPr lang="en-US" b="1" dirty="0" smtClean="0"/>
            <a:t> Rec’d</a:t>
          </a:r>
          <a:endParaRPr lang="en-US" b="1" dirty="0"/>
        </a:p>
      </dgm:t>
    </dgm:pt>
    <dgm:pt modelId="{C2449B03-2944-42E8-B2F7-F28BBE3996CA}" type="parTrans" cxnId="{758C1823-D863-49F2-AD50-2B9D9D0D62D1}">
      <dgm:prSet/>
      <dgm:spPr/>
      <dgm:t>
        <a:bodyPr/>
        <a:lstStyle/>
        <a:p>
          <a:endParaRPr lang="en-US"/>
        </a:p>
      </dgm:t>
    </dgm:pt>
    <dgm:pt modelId="{D344C3BF-85C6-424E-B506-C5E60E9BB1AC}" type="sibTrans" cxnId="{758C1823-D863-49F2-AD50-2B9D9D0D62D1}">
      <dgm:prSet/>
      <dgm:spPr>
        <a:solidFill>
          <a:schemeClr val="accent1"/>
        </a:solidFill>
      </dgm:spPr>
      <dgm:t>
        <a:bodyPr/>
        <a:lstStyle/>
        <a:p>
          <a:endParaRPr lang="en-US"/>
        </a:p>
      </dgm:t>
    </dgm:pt>
    <dgm:pt modelId="{BE5B3AC4-26CD-45E8-8765-AF6300C3CCC7}" type="pres">
      <dgm:prSet presAssocID="{10E9A639-B2DC-4CC4-888E-B24DEE7DCB2A}" presName="Name0" presStyleCnt="0">
        <dgm:presLayoutVars>
          <dgm:dir/>
          <dgm:resizeHandles val="exact"/>
        </dgm:presLayoutVars>
      </dgm:prSet>
      <dgm:spPr/>
      <dgm:t>
        <a:bodyPr/>
        <a:lstStyle/>
        <a:p>
          <a:endParaRPr lang="en-US"/>
        </a:p>
      </dgm:t>
    </dgm:pt>
    <dgm:pt modelId="{E28D4506-85ED-409D-993A-7EB177BF2456}" type="pres">
      <dgm:prSet presAssocID="{65E95095-5065-4926-8F6E-C5120D8D087A}" presName="node" presStyleLbl="node1" presStyleIdx="0" presStyleCnt="6" custLinFactNeighborX="6973">
        <dgm:presLayoutVars>
          <dgm:bulletEnabled val="1"/>
        </dgm:presLayoutVars>
      </dgm:prSet>
      <dgm:spPr/>
      <dgm:t>
        <a:bodyPr/>
        <a:lstStyle/>
        <a:p>
          <a:endParaRPr lang="en-US"/>
        </a:p>
      </dgm:t>
    </dgm:pt>
    <dgm:pt modelId="{11B92CD9-9EB5-4D71-9893-529208258560}" type="pres">
      <dgm:prSet presAssocID="{C44F3E67-3F64-4E59-A20F-E5EE64CA3C6B}" presName="sibTrans" presStyleLbl="sibTrans2D1" presStyleIdx="0" presStyleCnt="5"/>
      <dgm:spPr/>
      <dgm:t>
        <a:bodyPr/>
        <a:lstStyle/>
        <a:p>
          <a:endParaRPr lang="en-US"/>
        </a:p>
      </dgm:t>
    </dgm:pt>
    <dgm:pt modelId="{B9BC062F-E8BE-4632-9C5A-0B760F0AB018}" type="pres">
      <dgm:prSet presAssocID="{C44F3E67-3F64-4E59-A20F-E5EE64CA3C6B}" presName="connectorText" presStyleLbl="sibTrans2D1" presStyleIdx="0" presStyleCnt="5"/>
      <dgm:spPr/>
      <dgm:t>
        <a:bodyPr/>
        <a:lstStyle/>
        <a:p>
          <a:endParaRPr lang="en-US"/>
        </a:p>
      </dgm:t>
    </dgm:pt>
    <dgm:pt modelId="{838A9EA8-951B-435A-8C4C-20AFD3E3F2A5}" type="pres">
      <dgm:prSet presAssocID="{1C7891CA-364B-4AB3-87CB-1513E6F29C16}" presName="node" presStyleLbl="node1" presStyleIdx="1" presStyleCnt="6" custLinFactNeighborX="6973">
        <dgm:presLayoutVars>
          <dgm:bulletEnabled val="1"/>
        </dgm:presLayoutVars>
      </dgm:prSet>
      <dgm:spPr/>
      <dgm:t>
        <a:bodyPr/>
        <a:lstStyle/>
        <a:p>
          <a:endParaRPr lang="en-US"/>
        </a:p>
      </dgm:t>
    </dgm:pt>
    <dgm:pt modelId="{B5BF7F53-FA87-44EB-805C-ADE326D83029}" type="pres">
      <dgm:prSet presAssocID="{0F14B940-8F11-4756-9EC3-F8D16EBAD265}" presName="sibTrans" presStyleLbl="sibTrans2D1" presStyleIdx="1" presStyleCnt="5"/>
      <dgm:spPr/>
      <dgm:t>
        <a:bodyPr/>
        <a:lstStyle/>
        <a:p>
          <a:endParaRPr lang="en-US"/>
        </a:p>
      </dgm:t>
    </dgm:pt>
    <dgm:pt modelId="{5625C77A-B1A6-4A36-B44E-04BEA1D7CC4B}" type="pres">
      <dgm:prSet presAssocID="{0F14B940-8F11-4756-9EC3-F8D16EBAD265}" presName="connectorText" presStyleLbl="sibTrans2D1" presStyleIdx="1" presStyleCnt="5"/>
      <dgm:spPr/>
      <dgm:t>
        <a:bodyPr/>
        <a:lstStyle/>
        <a:p>
          <a:endParaRPr lang="en-US"/>
        </a:p>
      </dgm:t>
    </dgm:pt>
    <dgm:pt modelId="{04809E1C-7D56-4BC5-826C-FCCBD87FFAC4}" type="pres">
      <dgm:prSet presAssocID="{2A4E225D-43EB-4C65-BDCC-12F647E3D78C}" presName="node" presStyleLbl="node1" presStyleIdx="2" presStyleCnt="6" custLinFactNeighborX="6973">
        <dgm:presLayoutVars>
          <dgm:bulletEnabled val="1"/>
        </dgm:presLayoutVars>
      </dgm:prSet>
      <dgm:spPr/>
      <dgm:t>
        <a:bodyPr/>
        <a:lstStyle/>
        <a:p>
          <a:endParaRPr lang="en-US"/>
        </a:p>
      </dgm:t>
    </dgm:pt>
    <dgm:pt modelId="{3CB73D03-551C-468F-A5D1-AB6C6706B17B}" type="pres">
      <dgm:prSet presAssocID="{42DC262C-DF37-4F6F-A9F1-4B1D25E47066}" presName="sibTrans" presStyleLbl="sibTrans2D1" presStyleIdx="2" presStyleCnt="5"/>
      <dgm:spPr/>
      <dgm:t>
        <a:bodyPr/>
        <a:lstStyle/>
        <a:p>
          <a:endParaRPr lang="en-US"/>
        </a:p>
      </dgm:t>
    </dgm:pt>
    <dgm:pt modelId="{F1A75F4B-920D-4C59-A2DA-BA215FE4F6F9}" type="pres">
      <dgm:prSet presAssocID="{42DC262C-DF37-4F6F-A9F1-4B1D25E47066}" presName="connectorText" presStyleLbl="sibTrans2D1" presStyleIdx="2" presStyleCnt="5"/>
      <dgm:spPr/>
      <dgm:t>
        <a:bodyPr/>
        <a:lstStyle/>
        <a:p>
          <a:endParaRPr lang="en-US"/>
        </a:p>
      </dgm:t>
    </dgm:pt>
    <dgm:pt modelId="{9B1101EE-856E-46CF-8F17-CDF0BCDB34AC}" type="pres">
      <dgm:prSet presAssocID="{270F1A0A-FDDA-48DF-B209-F94F2649D92C}" presName="node" presStyleLbl="node1" presStyleIdx="3" presStyleCnt="6">
        <dgm:presLayoutVars>
          <dgm:bulletEnabled val="1"/>
        </dgm:presLayoutVars>
      </dgm:prSet>
      <dgm:spPr/>
      <dgm:t>
        <a:bodyPr/>
        <a:lstStyle/>
        <a:p>
          <a:endParaRPr lang="en-US"/>
        </a:p>
      </dgm:t>
    </dgm:pt>
    <dgm:pt modelId="{CD1F26DF-52EF-4645-B7CC-A90D49EDC17C}" type="pres">
      <dgm:prSet presAssocID="{D344C3BF-85C6-424E-B506-C5E60E9BB1AC}" presName="sibTrans" presStyleLbl="sibTrans2D1" presStyleIdx="3" presStyleCnt="5"/>
      <dgm:spPr/>
      <dgm:t>
        <a:bodyPr/>
        <a:lstStyle/>
        <a:p>
          <a:endParaRPr lang="en-US"/>
        </a:p>
      </dgm:t>
    </dgm:pt>
    <dgm:pt modelId="{89F5A25C-F446-4A00-B8AB-1CE3925311D6}" type="pres">
      <dgm:prSet presAssocID="{D344C3BF-85C6-424E-B506-C5E60E9BB1AC}" presName="connectorText" presStyleLbl="sibTrans2D1" presStyleIdx="3" presStyleCnt="5"/>
      <dgm:spPr/>
      <dgm:t>
        <a:bodyPr/>
        <a:lstStyle/>
        <a:p>
          <a:endParaRPr lang="en-US"/>
        </a:p>
      </dgm:t>
    </dgm:pt>
    <dgm:pt modelId="{F2D8AD04-D362-4A96-BBAD-4EA770855ED4}" type="pres">
      <dgm:prSet presAssocID="{C3E53FEE-D2F7-47E1-93B8-02C6A06C8275}" presName="node" presStyleLbl="node1" presStyleIdx="4" presStyleCnt="6" custLinFactNeighborX="6973">
        <dgm:presLayoutVars>
          <dgm:bulletEnabled val="1"/>
        </dgm:presLayoutVars>
      </dgm:prSet>
      <dgm:spPr/>
      <dgm:t>
        <a:bodyPr/>
        <a:lstStyle/>
        <a:p>
          <a:endParaRPr lang="en-US"/>
        </a:p>
      </dgm:t>
    </dgm:pt>
    <dgm:pt modelId="{4C80A067-B60E-42BA-A521-1EE7D5FEE460}" type="pres">
      <dgm:prSet presAssocID="{AE380E74-4A69-4482-9502-30DD49024BFD}" presName="sibTrans" presStyleLbl="sibTrans2D1" presStyleIdx="4" presStyleCnt="5"/>
      <dgm:spPr/>
      <dgm:t>
        <a:bodyPr/>
        <a:lstStyle/>
        <a:p>
          <a:endParaRPr lang="en-US"/>
        </a:p>
      </dgm:t>
    </dgm:pt>
    <dgm:pt modelId="{DD3F6FC2-9D5F-4C1A-8318-9853E6E6A50F}" type="pres">
      <dgm:prSet presAssocID="{AE380E74-4A69-4482-9502-30DD49024BFD}" presName="connectorText" presStyleLbl="sibTrans2D1" presStyleIdx="4" presStyleCnt="5"/>
      <dgm:spPr/>
      <dgm:t>
        <a:bodyPr/>
        <a:lstStyle/>
        <a:p>
          <a:endParaRPr lang="en-US"/>
        </a:p>
      </dgm:t>
    </dgm:pt>
    <dgm:pt modelId="{5BAAB06B-2404-457A-9133-6FEDC9B288BB}" type="pres">
      <dgm:prSet presAssocID="{BC140AB1-DC2F-4CEC-B20A-027543BAA598}" presName="node" presStyleLbl="node1" presStyleIdx="5" presStyleCnt="6">
        <dgm:presLayoutVars>
          <dgm:bulletEnabled val="1"/>
        </dgm:presLayoutVars>
      </dgm:prSet>
      <dgm:spPr/>
      <dgm:t>
        <a:bodyPr/>
        <a:lstStyle/>
        <a:p>
          <a:endParaRPr lang="en-US"/>
        </a:p>
      </dgm:t>
    </dgm:pt>
  </dgm:ptLst>
  <dgm:cxnLst>
    <dgm:cxn modelId="{10AC46A2-A63B-4BAD-A5A8-57542B0D333B}" type="presOf" srcId="{D344C3BF-85C6-424E-B506-C5E60E9BB1AC}" destId="{CD1F26DF-52EF-4645-B7CC-A90D49EDC17C}" srcOrd="0" destOrd="0" presId="urn:microsoft.com/office/officeart/2005/8/layout/process1"/>
    <dgm:cxn modelId="{8AC633C9-A592-4590-8A5E-20E6E36E768F}" type="presOf" srcId="{C44F3E67-3F64-4E59-A20F-E5EE64CA3C6B}" destId="{11B92CD9-9EB5-4D71-9893-529208258560}" srcOrd="0" destOrd="0" presId="urn:microsoft.com/office/officeart/2005/8/layout/process1"/>
    <dgm:cxn modelId="{3E1D6A09-75FF-444E-B315-6D7FC31210B7}" type="presOf" srcId="{AE380E74-4A69-4482-9502-30DD49024BFD}" destId="{4C80A067-B60E-42BA-A521-1EE7D5FEE460}" srcOrd="0" destOrd="0" presId="urn:microsoft.com/office/officeart/2005/8/layout/process1"/>
    <dgm:cxn modelId="{9C2D75F0-A3AC-4A1A-B6AE-3995AEE0C6F6}" type="presOf" srcId="{AE380E74-4A69-4482-9502-30DD49024BFD}" destId="{DD3F6FC2-9D5F-4C1A-8318-9853E6E6A50F}" srcOrd="1" destOrd="0" presId="urn:microsoft.com/office/officeart/2005/8/layout/process1"/>
    <dgm:cxn modelId="{758C1823-D863-49F2-AD50-2B9D9D0D62D1}" srcId="{10E9A639-B2DC-4CC4-888E-B24DEE7DCB2A}" destId="{270F1A0A-FDDA-48DF-B209-F94F2649D92C}" srcOrd="3" destOrd="0" parTransId="{C2449B03-2944-42E8-B2F7-F28BBE3996CA}" sibTransId="{D344C3BF-85C6-424E-B506-C5E60E9BB1AC}"/>
    <dgm:cxn modelId="{E5C23A6D-3119-4544-86E8-C5A2169C1790}" type="presOf" srcId="{1C7891CA-364B-4AB3-87CB-1513E6F29C16}" destId="{838A9EA8-951B-435A-8C4C-20AFD3E3F2A5}" srcOrd="0" destOrd="0" presId="urn:microsoft.com/office/officeart/2005/8/layout/process1"/>
    <dgm:cxn modelId="{9077B979-4A0F-4B12-B347-2281B285DC3D}" type="presOf" srcId="{D344C3BF-85C6-424E-B506-C5E60E9BB1AC}" destId="{89F5A25C-F446-4A00-B8AB-1CE3925311D6}" srcOrd="1" destOrd="0" presId="urn:microsoft.com/office/officeart/2005/8/layout/process1"/>
    <dgm:cxn modelId="{3107A340-AD55-4556-B05F-7D791DE4C495}" type="presOf" srcId="{42DC262C-DF37-4F6F-A9F1-4B1D25E47066}" destId="{F1A75F4B-920D-4C59-A2DA-BA215FE4F6F9}" srcOrd="1" destOrd="0" presId="urn:microsoft.com/office/officeart/2005/8/layout/process1"/>
    <dgm:cxn modelId="{CBED178B-6BF8-4678-9ACA-2284F3359039}" type="presOf" srcId="{65E95095-5065-4926-8F6E-C5120D8D087A}" destId="{E28D4506-85ED-409D-993A-7EB177BF2456}" srcOrd="0" destOrd="0" presId="urn:microsoft.com/office/officeart/2005/8/layout/process1"/>
    <dgm:cxn modelId="{5751D1C0-065C-4E8F-8305-EFFD24AA9C68}" srcId="{10E9A639-B2DC-4CC4-888E-B24DEE7DCB2A}" destId="{BC140AB1-DC2F-4CEC-B20A-027543BAA598}" srcOrd="5" destOrd="0" parTransId="{E59D913F-3E66-43C9-A526-52C2D4D47FC0}" sibTransId="{A83BC7DB-15E6-4C4E-92DE-CD7AA5A69DBE}"/>
    <dgm:cxn modelId="{C95AA3CE-10D4-4ECB-A784-AB04A9E72EA1}" type="presOf" srcId="{BC140AB1-DC2F-4CEC-B20A-027543BAA598}" destId="{5BAAB06B-2404-457A-9133-6FEDC9B288BB}" srcOrd="0" destOrd="0" presId="urn:microsoft.com/office/officeart/2005/8/layout/process1"/>
    <dgm:cxn modelId="{8A87045B-215C-4F1C-8B58-78AABFA1E4F1}" type="presOf" srcId="{42DC262C-DF37-4F6F-A9F1-4B1D25E47066}" destId="{3CB73D03-551C-468F-A5D1-AB6C6706B17B}" srcOrd="0" destOrd="0" presId="urn:microsoft.com/office/officeart/2005/8/layout/process1"/>
    <dgm:cxn modelId="{3C26C1F8-30B8-4AEC-8C64-97A43ADA93B5}" srcId="{10E9A639-B2DC-4CC4-888E-B24DEE7DCB2A}" destId="{2A4E225D-43EB-4C65-BDCC-12F647E3D78C}" srcOrd="2" destOrd="0" parTransId="{9376C28C-7B20-48E4-A274-E31F78A24C30}" sibTransId="{42DC262C-DF37-4F6F-A9F1-4B1D25E47066}"/>
    <dgm:cxn modelId="{AD698AB3-C3A4-4146-A640-10313C2BA1F9}" type="presOf" srcId="{0F14B940-8F11-4756-9EC3-F8D16EBAD265}" destId="{5625C77A-B1A6-4A36-B44E-04BEA1D7CC4B}" srcOrd="1" destOrd="0" presId="urn:microsoft.com/office/officeart/2005/8/layout/process1"/>
    <dgm:cxn modelId="{0F830A63-E355-4D3C-A60C-8883653D8CE3}" type="presOf" srcId="{C44F3E67-3F64-4E59-A20F-E5EE64CA3C6B}" destId="{B9BC062F-E8BE-4632-9C5A-0B760F0AB018}" srcOrd="1" destOrd="0" presId="urn:microsoft.com/office/officeart/2005/8/layout/process1"/>
    <dgm:cxn modelId="{6BAB412D-2E38-43D4-A03C-D8E6C8DCA37A}" type="presOf" srcId="{2A4E225D-43EB-4C65-BDCC-12F647E3D78C}" destId="{04809E1C-7D56-4BC5-826C-FCCBD87FFAC4}" srcOrd="0" destOrd="0" presId="urn:microsoft.com/office/officeart/2005/8/layout/process1"/>
    <dgm:cxn modelId="{1EC17194-B513-489C-BB86-CFE4AB6A9AB1}" srcId="{10E9A639-B2DC-4CC4-888E-B24DEE7DCB2A}" destId="{C3E53FEE-D2F7-47E1-93B8-02C6A06C8275}" srcOrd="4" destOrd="0" parTransId="{D02E8546-835F-419C-ABB8-DE6D3575C95C}" sibTransId="{AE380E74-4A69-4482-9502-30DD49024BFD}"/>
    <dgm:cxn modelId="{1B92274C-3A2E-4C98-80EF-649B18449B45}" type="presOf" srcId="{10E9A639-B2DC-4CC4-888E-B24DEE7DCB2A}" destId="{BE5B3AC4-26CD-45E8-8765-AF6300C3CCC7}" srcOrd="0" destOrd="0" presId="urn:microsoft.com/office/officeart/2005/8/layout/process1"/>
    <dgm:cxn modelId="{0DD56D82-62C8-4FBD-9023-0B1D88DF42C4}" srcId="{10E9A639-B2DC-4CC4-888E-B24DEE7DCB2A}" destId="{65E95095-5065-4926-8F6E-C5120D8D087A}" srcOrd="0" destOrd="0" parTransId="{3C30D56A-409C-443A-84C9-3DCC15840EDF}" sibTransId="{C44F3E67-3F64-4E59-A20F-E5EE64CA3C6B}"/>
    <dgm:cxn modelId="{7825886C-6ACF-4141-9A7C-7DC2BAEE3FED}" srcId="{10E9A639-B2DC-4CC4-888E-B24DEE7DCB2A}" destId="{1C7891CA-364B-4AB3-87CB-1513E6F29C16}" srcOrd="1" destOrd="0" parTransId="{E5DCEBEE-9F90-462E-96F5-EAE716B2CA8E}" sibTransId="{0F14B940-8F11-4756-9EC3-F8D16EBAD265}"/>
    <dgm:cxn modelId="{9DE4E53F-BB03-42FB-9820-F75256EFA44F}" type="presOf" srcId="{270F1A0A-FDDA-48DF-B209-F94F2649D92C}" destId="{9B1101EE-856E-46CF-8F17-CDF0BCDB34AC}" srcOrd="0" destOrd="0" presId="urn:microsoft.com/office/officeart/2005/8/layout/process1"/>
    <dgm:cxn modelId="{DFC9D311-3920-4613-9B13-29C2E2F09692}" type="presOf" srcId="{C3E53FEE-D2F7-47E1-93B8-02C6A06C8275}" destId="{F2D8AD04-D362-4A96-BBAD-4EA770855ED4}" srcOrd="0" destOrd="0" presId="urn:microsoft.com/office/officeart/2005/8/layout/process1"/>
    <dgm:cxn modelId="{4D983EF6-BF94-49B8-8FF4-900777528FD9}" type="presOf" srcId="{0F14B940-8F11-4756-9EC3-F8D16EBAD265}" destId="{B5BF7F53-FA87-44EB-805C-ADE326D83029}" srcOrd="0" destOrd="0" presId="urn:microsoft.com/office/officeart/2005/8/layout/process1"/>
    <dgm:cxn modelId="{72511C65-3B08-4E0A-B094-5C63879EB1D3}" type="presParOf" srcId="{BE5B3AC4-26CD-45E8-8765-AF6300C3CCC7}" destId="{E28D4506-85ED-409D-993A-7EB177BF2456}" srcOrd="0" destOrd="0" presId="urn:microsoft.com/office/officeart/2005/8/layout/process1"/>
    <dgm:cxn modelId="{96C13B3F-ECBA-4C1B-9B4D-536742454EBD}" type="presParOf" srcId="{BE5B3AC4-26CD-45E8-8765-AF6300C3CCC7}" destId="{11B92CD9-9EB5-4D71-9893-529208258560}" srcOrd="1" destOrd="0" presId="urn:microsoft.com/office/officeart/2005/8/layout/process1"/>
    <dgm:cxn modelId="{96694A34-1AE4-4076-A359-9A46993AADBD}" type="presParOf" srcId="{11B92CD9-9EB5-4D71-9893-529208258560}" destId="{B9BC062F-E8BE-4632-9C5A-0B760F0AB018}" srcOrd="0" destOrd="0" presId="urn:microsoft.com/office/officeart/2005/8/layout/process1"/>
    <dgm:cxn modelId="{53EC9F53-B97A-40D8-981A-D21C6F2A0D04}" type="presParOf" srcId="{BE5B3AC4-26CD-45E8-8765-AF6300C3CCC7}" destId="{838A9EA8-951B-435A-8C4C-20AFD3E3F2A5}" srcOrd="2" destOrd="0" presId="urn:microsoft.com/office/officeart/2005/8/layout/process1"/>
    <dgm:cxn modelId="{20BB0008-031E-4F86-B1C1-6D23DF2DE8D0}" type="presParOf" srcId="{BE5B3AC4-26CD-45E8-8765-AF6300C3CCC7}" destId="{B5BF7F53-FA87-44EB-805C-ADE326D83029}" srcOrd="3" destOrd="0" presId="urn:microsoft.com/office/officeart/2005/8/layout/process1"/>
    <dgm:cxn modelId="{98BFF900-ECD5-4EF4-9BD3-7138343D561B}" type="presParOf" srcId="{B5BF7F53-FA87-44EB-805C-ADE326D83029}" destId="{5625C77A-B1A6-4A36-B44E-04BEA1D7CC4B}" srcOrd="0" destOrd="0" presId="urn:microsoft.com/office/officeart/2005/8/layout/process1"/>
    <dgm:cxn modelId="{736075BD-33B5-4272-9925-997C5F6C0E5F}" type="presParOf" srcId="{BE5B3AC4-26CD-45E8-8765-AF6300C3CCC7}" destId="{04809E1C-7D56-4BC5-826C-FCCBD87FFAC4}" srcOrd="4" destOrd="0" presId="urn:microsoft.com/office/officeart/2005/8/layout/process1"/>
    <dgm:cxn modelId="{428525C8-4703-42E0-8ECC-9156D857B9CA}" type="presParOf" srcId="{BE5B3AC4-26CD-45E8-8765-AF6300C3CCC7}" destId="{3CB73D03-551C-468F-A5D1-AB6C6706B17B}" srcOrd="5" destOrd="0" presId="urn:microsoft.com/office/officeart/2005/8/layout/process1"/>
    <dgm:cxn modelId="{1B7A04FA-DBD9-4448-9F58-2621A9FCE269}" type="presParOf" srcId="{3CB73D03-551C-468F-A5D1-AB6C6706B17B}" destId="{F1A75F4B-920D-4C59-A2DA-BA215FE4F6F9}" srcOrd="0" destOrd="0" presId="urn:microsoft.com/office/officeart/2005/8/layout/process1"/>
    <dgm:cxn modelId="{0BC54163-ADA3-49EA-AA93-C5D4217498A2}" type="presParOf" srcId="{BE5B3AC4-26CD-45E8-8765-AF6300C3CCC7}" destId="{9B1101EE-856E-46CF-8F17-CDF0BCDB34AC}" srcOrd="6" destOrd="0" presId="urn:microsoft.com/office/officeart/2005/8/layout/process1"/>
    <dgm:cxn modelId="{DFF966A5-BC35-4C3F-97AC-6F6EEA81F8E1}" type="presParOf" srcId="{BE5B3AC4-26CD-45E8-8765-AF6300C3CCC7}" destId="{CD1F26DF-52EF-4645-B7CC-A90D49EDC17C}" srcOrd="7" destOrd="0" presId="urn:microsoft.com/office/officeart/2005/8/layout/process1"/>
    <dgm:cxn modelId="{C22F9F81-44B4-4078-BE00-87392B1ECE44}" type="presParOf" srcId="{CD1F26DF-52EF-4645-B7CC-A90D49EDC17C}" destId="{89F5A25C-F446-4A00-B8AB-1CE3925311D6}" srcOrd="0" destOrd="0" presId="urn:microsoft.com/office/officeart/2005/8/layout/process1"/>
    <dgm:cxn modelId="{EDB6C42F-55D8-4DEA-AA1B-9CDBD28B229C}" type="presParOf" srcId="{BE5B3AC4-26CD-45E8-8765-AF6300C3CCC7}" destId="{F2D8AD04-D362-4A96-BBAD-4EA770855ED4}" srcOrd="8" destOrd="0" presId="urn:microsoft.com/office/officeart/2005/8/layout/process1"/>
    <dgm:cxn modelId="{58FF4943-01CC-44D8-86C2-B56749342725}" type="presParOf" srcId="{BE5B3AC4-26CD-45E8-8765-AF6300C3CCC7}" destId="{4C80A067-B60E-42BA-A521-1EE7D5FEE460}" srcOrd="9" destOrd="0" presId="urn:microsoft.com/office/officeart/2005/8/layout/process1"/>
    <dgm:cxn modelId="{218F812C-3A99-4308-A087-4BB4D96C5419}" type="presParOf" srcId="{4C80A067-B60E-42BA-A521-1EE7D5FEE460}" destId="{DD3F6FC2-9D5F-4C1A-8318-9853E6E6A50F}" srcOrd="0" destOrd="0" presId="urn:microsoft.com/office/officeart/2005/8/layout/process1"/>
    <dgm:cxn modelId="{CB8A53BE-772F-44E2-A8EC-AA18B0330DE0}" type="presParOf" srcId="{BE5B3AC4-26CD-45E8-8765-AF6300C3CCC7}" destId="{5BAAB06B-2404-457A-9133-6FEDC9B288BB}"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8A9EA8-951B-435A-8C4C-20AFD3E3F2A5}">
      <dsp:nvSpPr>
        <dsp:cNvPr id="0" name=""/>
        <dsp:cNvSpPr/>
      </dsp:nvSpPr>
      <dsp:spPr>
        <a:xfrm>
          <a:off x="38284" y="1955286"/>
          <a:ext cx="1230312" cy="1508093"/>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1.</a:t>
          </a:r>
        </a:p>
        <a:p>
          <a:pPr lvl="0" algn="ctr" defTabSz="711200">
            <a:lnSpc>
              <a:spcPct val="90000"/>
            </a:lnSpc>
            <a:spcBef>
              <a:spcPct val="0"/>
            </a:spcBef>
            <a:spcAft>
              <a:spcPct val="35000"/>
            </a:spcAft>
          </a:pPr>
          <a:r>
            <a:rPr lang="en-US" sz="1600" b="1" kern="1200" dirty="0" smtClean="0"/>
            <a:t>Purchase Requisition</a:t>
          </a:r>
          <a:endParaRPr lang="en-US" sz="1600" b="1" kern="1200" dirty="0"/>
        </a:p>
      </dsp:txBody>
      <dsp:txXfrm>
        <a:off x="74319" y="1991321"/>
        <a:ext cx="1158242" cy="1436023"/>
      </dsp:txXfrm>
    </dsp:sp>
    <dsp:sp modelId="{B5BF7F53-FA87-44EB-805C-ADE326D83029}">
      <dsp:nvSpPr>
        <dsp:cNvPr id="0" name=""/>
        <dsp:cNvSpPr/>
      </dsp:nvSpPr>
      <dsp:spPr>
        <a:xfrm>
          <a:off x="1391628" y="2556774"/>
          <a:ext cx="260826" cy="3051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1391628" y="2617797"/>
        <a:ext cx="182578" cy="183071"/>
      </dsp:txXfrm>
    </dsp:sp>
    <dsp:sp modelId="{04809E1C-7D56-4BC5-826C-FCCBD87FFAC4}">
      <dsp:nvSpPr>
        <dsp:cNvPr id="0" name=""/>
        <dsp:cNvSpPr/>
      </dsp:nvSpPr>
      <dsp:spPr>
        <a:xfrm>
          <a:off x="1760722" y="1955286"/>
          <a:ext cx="1230312" cy="1508093"/>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2.</a:t>
          </a:r>
        </a:p>
        <a:p>
          <a:pPr lvl="0" algn="ctr" defTabSz="711200">
            <a:lnSpc>
              <a:spcPct val="90000"/>
            </a:lnSpc>
            <a:spcBef>
              <a:spcPct val="0"/>
            </a:spcBef>
            <a:spcAft>
              <a:spcPct val="35000"/>
            </a:spcAft>
          </a:pPr>
          <a:r>
            <a:rPr lang="en-US" sz="1600" b="1" kern="1200" dirty="0" smtClean="0"/>
            <a:t>Approved Purchase Order</a:t>
          </a:r>
        </a:p>
        <a:p>
          <a:pPr lvl="0" algn="ctr" defTabSz="711200">
            <a:lnSpc>
              <a:spcPct val="90000"/>
            </a:lnSpc>
            <a:spcBef>
              <a:spcPct val="0"/>
            </a:spcBef>
            <a:spcAft>
              <a:spcPct val="35000"/>
            </a:spcAft>
          </a:pPr>
          <a:endParaRPr lang="en-US" sz="1600" kern="1200" dirty="0"/>
        </a:p>
      </dsp:txBody>
      <dsp:txXfrm>
        <a:off x="1796757" y="1991321"/>
        <a:ext cx="1158242" cy="1436023"/>
      </dsp:txXfrm>
    </dsp:sp>
    <dsp:sp modelId="{3CB73D03-551C-468F-A5D1-AB6C6706B17B}">
      <dsp:nvSpPr>
        <dsp:cNvPr id="0" name=""/>
        <dsp:cNvSpPr/>
      </dsp:nvSpPr>
      <dsp:spPr>
        <a:xfrm>
          <a:off x="3105486" y="2556774"/>
          <a:ext cx="242638" cy="3051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3105486" y="2617797"/>
        <a:ext cx="169847" cy="183071"/>
      </dsp:txXfrm>
    </dsp:sp>
    <dsp:sp modelId="{AD694AB6-D6CE-400C-A592-1BA84C1F9D46}">
      <dsp:nvSpPr>
        <dsp:cNvPr id="0" name=""/>
        <dsp:cNvSpPr/>
      </dsp:nvSpPr>
      <dsp:spPr>
        <a:xfrm>
          <a:off x="3448843" y="1955286"/>
          <a:ext cx="1230312" cy="1508093"/>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3. Goods/</a:t>
          </a:r>
          <a:r>
            <a:rPr lang="en-US" sz="1600" b="1" kern="1200" dirty="0" err="1" smtClean="0"/>
            <a:t>Svcs</a:t>
          </a:r>
          <a:r>
            <a:rPr lang="en-US" sz="1600" b="1" kern="1200" dirty="0" smtClean="0"/>
            <a:t> Rec’d</a:t>
          </a:r>
          <a:endParaRPr lang="en-US" sz="1600" b="1" kern="1200" dirty="0"/>
        </a:p>
      </dsp:txBody>
      <dsp:txXfrm>
        <a:off x="3484878" y="1991321"/>
        <a:ext cx="1158242" cy="1436023"/>
      </dsp:txXfrm>
    </dsp:sp>
    <dsp:sp modelId="{0FC3088C-1935-4290-A3F1-6D94D1165867}">
      <dsp:nvSpPr>
        <dsp:cNvPr id="0" name=""/>
        <dsp:cNvSpPr/>
      </dsp:nvSpPr>
      <dsp:spPr>
        <a:xfrm>
          <a:off x="4810766" y="2556774"/>
          <a:ext cx="279013" cy="3051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810766" y="2617797"/>
        <a:ext cx="195309" cy="183071"/>
      </dsp:txXfrm>
    </dsp:sp>
    <dsp:sp modelId="{F2D8AD04-D362-4A96-BBAD-4EA770855ED4}">
      <dsp:nvSpPr>
        <dsp:cNvPr id="0" name=""/>
        <dsp:cNvSpPr/>
      </dsp:nvSpPr>
      <dsp:spPr>
        <a:xfrm>
          <a:off x="5205597" y="1955286"/>
          <a:ext cx="1230312" cy="1508093"/>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4. </a:t>
          </a:r>
        </a:p>
        <a:p>
          <a:pPr lvl="0" algn="ctr" defTabSz="711200">
            <a:lnSpc>
              <a:spcPct val="90000"/>
            </a:lnSpc>
            <a:spcBef>
              <a:spcPct val="0"/>
            </a:spcBef>
            <a:spcAft>
              <a:spcPct val="35000"/>
            </a:spcAft>
          </a:pPr>
          <a:r>
            <a:rPr lang="en-US" sz="1600" b="1" kern="1200" dirty="0" smtClean="0"/>
            <a:t>Invoice</a:t>
          </a:r>
          <a:endParaRPr lang="en-US" sz="1600" b="1" kern="1200" dirty="0"/>
        </a:p>
      </dsp:txBody>
      <dsp:txXfrm>
        <a:off x="5241632" y="1991321"/>
        <a:ext cx="1158242" cy="1436023"/>
      </dsp:txXfrm>
    </dsp:sp>
    <dsp:sp modelId="{4C80A067-B60E-42BA-A521-1EE7D5FEE460}">
      <dsp:nvSpPr>
        <dsp:cNvPr id="0" name=""/>
        <dsp:cNvSpPr/>
      </dsp:nvSpPr>
      <dsp:spPr>
        <a:xfrm>
          <a:off x="6550361" y="2556774"/>
          <a:ext cx="242638" cy="3051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6550361" y="2617797"/>
        <a:ext cx="169847" cy="183071"/>
      </dsp:txXfrm>
    </dsp:sp>
    <dsp:sp modelId="{5BAAB06B-2404-457A-9133-6FEDC9B288BB}">
      <dsp:nvSpPr>
        <dsp:cNvPr id="0" name=""/>
        <dsp:cNvSpPr/>
      </dsp:nvSpPr>
      <dsp:spPr>
        <a:xfrm>
          <a:off x="6893718" y="1955286"/>
          <a:ext cx="1230312" cy="1508093"/>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5. </a:t>
          </a:r>
        </a:p>
        <a:p>
          <a:pPr lvl="0" algn="ctr" defTabSz="711200">
            <a:lnSpc>
              <a:spcPct val="90000"/>
            </a:lnSpc>
            <a:spcBef>
              <a:spcPct val="0"/>
            </a:spcBef>
            <a:spcAft>
              <a:spcPct val="35000"/>
            </a:spcAft>
          </a:pPr>
          <a:r>
            <a:rPr lang="en-US" sz="1600" b="1" kern="1200" dirty="0" smtClean="0"/>
            <a:t>Payment</a:t>
          </a:r>
          <a:endParaRPr lang="en-US" sz="1600" b="1" kern="1200" dirty="0"/>
        </a:p>
      </dsp:txBody>
      <dsp:txXfrm>
        <a:off x="6929753" y="1991321"/>
        <a:ext cx="1158242" cy="14360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D4506-85ED-409D-993A-7EB177BF2456}">
      <dsp:nvSpPr>
        <dsp:cNvPr id="0" name=""/>
        <dsp:cNvSpPr/>
      </dsp:nvSpPr>
      <dsp:spPr>
        <a:xfrm>
          <a:off x="0" y="2097352"/>
          <a:ext cx="1016000" cy="122396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1.</a:t>
          </a:r>
        </a:p>
        <a:p>
          <a:pPr lvl="0" algn="ctr" defTabSz="622300">
            <a:lnSpc>
              <a:spcPct val="90000"/>
            </a:lnSpc>
            <a:spcBef>
              <a:spcPct val="0"/>
            </a:spcBef>
            <a:spcAft>
              <a:spcPct val="35000"/>
            </a:spcAft>
          </a:pPr>
          <a:r>
            <a:rPr lang="en-US" sz="1400" b="1" kern="1200" dirty="0" smtClean="0"/>
            <a:t>3 Written</a:t>
          </a:r>
        </a:p>
        <a:p>
          <a:pPr lvl="0" algn="ctr" defTabSz="622300">
            <a:lnSpc>
              <a:spcPct val="90000"/>
            </a:lnSpc>
            <a:spcBef>
              <a:spcPct val="0"/>
            </a:spcBef>
            <a:spcAft>
              <a:spcPct val="35000"/>
            </a:spcAft>
          </a:pPr>
          <a:r>
            <a:rPr lang="en-US" sz="1400" b="1" kern="1200" dirty="0" smtClean="0"/>
            <a:t>Quotes</a:t>
          </a:r>
        </a:p>
      </dsp:txBody>
      <dsp:txXfrm>
        <a:off x="29758" y="2127110"/>
        <a:ext cx="956484" cy="1164446"/>
      </dsp:txXfrm>
    </dsp:sp>
    <dsp:sp modelId="{11B92CD9-9EB5-4D71-9893-529208258560}">
      <dsp:nvSpPr>
        <dsp:cNvPr id="0" name=""/>
        <dsp:cNvSpPr/>
      </dsp:nvSpPr>
      <dsp:spPr>
        <a:xfrm>
          <a:off x="1105521" y="2583349"/>
          <a:ext cx="189786"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105521" y="2633743"/>
        <a:ext cx="132850" cy="151180"/>
      </dsp:txXfrm>
    </dsp:sp>
    <dsp:sp modelId="{838A9EA8-951B-435A-8C4C-20AFD3E3F2A5}">
      <dsp:nvSpPr>
        <dsp:cNvPr id="0" name=""/>
        <dsp:cNvSpPr/>
      </dsp:nvSpPr>
      <dsp:spPr>
        <a:xfrm>
          <a:off x="1374087" y="2097352"/>
          <a:ext cx="1016000" cy="122396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2.</a:t>
          </a:r>
        </a:p>
        <a:p>
          <a:pPr lvl="0" algn="ctr" defTabSz="577850">
            <a:lnSpc>
              <a:spcPct val="90000"/>
            </a:lnSpc>
            <a:spcBef>
              <a:spcPct val="0"/>
            </a:spcBef>
            <a:spcAft>
              <a:spcPct val="35000"/>
            </a:spcAft>
          </a:pPr>
          <a:r>
            <a:rPr lang="en-US" sz="1300" b="1" kern="1200" dirty="0" smtClean="0"/>
            <a:t>Purchase Requisition</a:t>
          </a:r>
          <a:endParaRPr lang="en-US" sz="1300" b="1" kern="1200" dirty="0"/>
        </a:p>
      </dsp:txBody>
      <dsp:txXfrm>
        <a:off x="1403845" y="2127110"/>
        <a:ext cx="956484" cy="1164446"/>
      </dsp:txXfrm>
    </dsp:sp>
    <dsp:sp modelId="{B5BF7F53-FA87-44EB-805C-ADE326D83029}">
      <dsp:nvSpPr>
        <dsp:cNvPr id="0" name=""/>
        <dsp:cNvSpPr/>
      </dsp:nvSpPr>
      <dsp:spPr>
        <a:xfrm>
          <a:off x="2491687" y="2583349"/>
          <a:ext cx="215391"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491687" y="2633743"/>
        <a:ext cx="150774" cy="151180"/>
      </dsp:txXfrm>
    </dsp:sp>
    <dsp:sp modelId="{04809E1C-7D56-4BC5-826C-FCCBD87FFAC4}">
      <dsp:nvSpPr>
        <dsp:cNvPr id="0" name=""/>
        <dsp:cNvSpPr/>
      </dsp:nvSpPr>
      <dsp:spPr>
        <a:xfrm>
          <a:off x="2796487" y="2097352"/>
          <a:ext cx="1016000" cy="122396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3.</a:t>
          </a:r>
        </a:p>
        <a:p>
          <a:pPr lvl="0" algn="ctr" defTabSz="577850">
            <a:lnSpc>
              <a:spcPct val="90000"/>
            </a:lnSpc>
            <a:spcBef>
              <a:spcPct val="0"/>
            </a:spcBef>
            <a:spcAft>
              <a:spcPct val="35000"/>
            </a:spcAft>
          </a:pPr>
          <a:r>
            <a:rPr lang="en-US" sz="1300" b="1" kern="1200" dirty="0" smtClean="0"/>
            <a:t>Approved Purchase Order</a:t>
          </a:r>
        </a:p>
        <a:p>
          <a:pPr lvl="0" algn="ctr" defTabSz="577850">
            <a:lnSpc>
              <a:spcPct val="90000"/>
            </a:lnSpc>
            <a:spcBef>
              <a:spcPct val="0"/>
            </a:spcBef>
            <a:spcAft>
              <a:spcPct val="35000"/>
            </a:spcAft>
          </a:pPr>
          <a:endParaRPr lang="en-US" sz="1300" kern="1200" dirty="0"/>
        </a:p>
      </dsp:txBody>
      <dsp:txXfrm>
        <a:off x="2826245" y="2127110"/>
        <a:ext cx="956484" cy="1164446"/>
      </dsp:txXfrm>
    </dsp:sp>
    <dsp:sp modelId="{3CB73D03-551C-468F-A5D1-AB6C6706B17B}">
      <dsp:nvSpPr>
        <dsp:cNvPr id="0" name=""/>
        <dsp:cNvSpPr/>
      </dsp:nvSpPr>
      <dsp:spPr>
        <a:xfrm>
          <a:off x="3907002" y="2583349"/>
          <a:ext cx="200372"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3907002" y="2633743"/>
        <a:ext cx="140260" cy="151180"/>
      </dsp:txXfrm>
    </dsp:sp>
    <dsp:sp modelId="{9B1101EE-856E-46CF-8F17-CDF0BCDB34AC}">
      <dsp:nvSpPr>
        <dsp:cNvPr id="0" name=""/>
        <dsp:cNvSpPr/>
      </dsp:nvSpPr>
      <dsp:spPr>
        <a:xfrm>
          <a:off x="4190548" y="2097352"/>
          <a:ext cx="1016000" cy="122396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4. Goods/</a:t>
          </a:r>
          <a:r>
            <a:rPr lang="en-US" sz="1300" b="1" kern="1200" dirty="0" err="1" smtClean="0"/>
            <a:t>Svcs</a:t>
          </a:r>
          <a:r>
            <a:rPr lang="en-US" sz="1300" b="1" kern="1200" dirty="0" smtClean="0"/>
            <a:t> Rec’d</a:t>
          </a:r>
          <a:endParaRPr lang="en-US" sz="1300" b="1" kern="1200" dirty="0"/>
        </a:p>
      </dsp:txBody>
      <dsp:txXfrm>
        <a:off x="4220306" y="2127110"/>
        <a:ext cx="956484" cy="1164446"/>
      </dsp:txXfrm>
    </dsp:sp>
    <dsp:sp modelId="{CD1F26DF-52EF-4645-B7CC-A90D49EDC17C}">
      <dsp:nvSpPr>
        <dsp:cNvPr id="0" name=""/>
        <dsp:cNvSpPr/>
      </dsp:nvSpPr>
      <dsp:spPr>
        <a:xfrm>
          <a:off x="5315233" y="2583349"/>
          <a:ext cx="230411"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315233" y="2633743"/>
        <a:ext cx="161288" cy="151180"/>
      </dsp:txXfrm>
    </dsp:sp>
    <dsp:sp modelId="{F2D8AD04-D362-4A96-BBAD-4EA770855ED4}">
      <dsp:nvSpPr>
        <dsp:cNvPr id="0" name=""/>
        <dsp:cNvSpPr/>
      </dsp:nvSpPr>
      <dsp:spPr>
        <a:xfrm>
          <a:off x="5641287" y="2097352"/>
          <a:ext cx="1016000" cy="122396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5. </a:t>
          </a:r>
        </a:p>
        <a:p>
          <a:pPr lvl="0" algn="ctr" defTabSz="577850">
            <a:lnSpc>
              <a:spcPct val="90000"/>
            </a:lnSpc>
            <a:spcBef>
              <a:spcPct val="0"/>
            </a:spcBef>
            <a:spcAft>
              <a:spcPct val="35000"/>
            </a:spcAft>
          </a:pPr>
          <a:r>
            <a:rPr lang="en-US" sz="1300" b="1" kern="1200" dirty="0" smtClean="0"/>
            <a:t>Invoice</a:t>
          </a:r>
          <a:endParaRPr lang="en-US" sz="1300" b="1" kern="1200" dirty="0"/>
        </a:p>
      </dsp:txBody>
      <dsp:txXfrm>
        <a:off x="5671045" y="2127110"/>
        <a:ext cx="956484" cy="1164446"/>
      </dsp:txXfrm>
    </dsp:sp>
    <dsp:sp modelId="{4C80A067-B60E-42BA-A521-1EE7D5FEE460}">
      <dsp:nvSpPr>
        <dsp:cNvPr id="0" name=""/>
        <dsp:cNvSpPr/>
      </dsp:nvSpPr>
      <dsp:spPr>
        <a:xfrm>
          <a:off x="6746226" y="2583349"/>
          <a:ext cx="188552"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6746226" y="2633743"/>
        <a:ext cx="131986" cy="151180"/>
      </dsp:txXfrm>
    </dsp:sp>
    <dsp:sp modelId="{5BAAB06B-2404-457A-9133-6FEDC9B288BB}">
      <dsp:nvSpPr>
        <dsp:cNvPr id="0" name=""/>
        <dsp:cNvSpPr/>
      </dsp:nvSpPr>
      <dsp:spPr>
        <a:xfrm>
          <a:off x="7013045" y="2097352"/>
          <a:ext cx="1016000" cy="122396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6. </a:t>
          </a:r>
        </a:p>
        <a:p>
          <a:pPr lvl="0" algn="ctr" defTabSz="577850">
            <a:lnSpc>
              <a:spcPct val="90000"/>
            </a:lnSpc>
            <a:spcBef>
              <a:spcPct val="0"/>
            </a:spcBef>
            <a:spcAft>
              <a:spcPct val="35000"/>
            </a:spcAft>
          </a:pPr>
          <a:r>
            <a:rPr lang="en-US" sz="1300" b="1" kern="1200" dirty="0" smtClean="0"/>
            <a:t>Payment</a:t>
          </a:r>
          <a:endParaRPr lang="en-US" sz="1300" b="1" kern="1200" dirty="0"/>
        </a:p>
      </dsp:txBody>
      <dsp:txXfrm>
        <a:off x="7042803" y="2127110"/>
        <a:ext cx="956484" cy="11644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D4506-85ED-409D-993A-7EB177BF2456}">
      <dsp:nvSpPr>
        <dsp:cNvPr id="0" name=""/>
        <dsp:cNvSpPr/>
      </dsp:nvSpPr>
      <dsp:spPr>
        <a:xfrm>
          <a:off x="133742" y="2097352"/>
          <a:ext cx="1016000" cy="122396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1.</a:t>
          </a:r>
        </a:p>
        <a:p>
          <a:pPr lvl="0" algn="ctr" defTabSz="622300">
            <a:lnSpc>
              <a:spcPct val="90000"/>
            </a:lnSpc>
            <a:spcBef>
              <a:spcPct val="0"/>
            </a:spcBef>
            <a:spcAft>
              <a:spcPct val="35000"/>
            </a:spcAft>
          </a:pPr>
          <a:r>
            <a:rPr lang="en-US" sz="1400" b="1" kern="1200" dirty="0" smtClean="0"/>
            <a:t>3 Written</a:t>
          </a:r>
        </a:p>
        <a:p>
          <a:pPr lvl="0" algn="ctr" defTabSz="622300">
            <a:lnSpc>
              <a:spcPct val="90000"/>
            </a:lnSpc>
            <a:spcBef>
              <a:spcPct val="0"/>
            </a:spcBef>
            <a:spcAft>
              <a:spcPct val="35000"/>
            </a:spcAft>
          </a:pPr>
          <a:r>
            <a:rPr lang="en-US" sz="1400" b="1" kern="1200" dirty="0" smtClean="0"/>
            <a:t>Quotes</a:t>
          </a:r>
        </a:p>
      </dsp:txBody>
      <dsp:txXfrm>
        <a:off x="163500" y="2127110"/>
        <a:ext cx="956484" cy="1164446"/>
      </dsp:txXfrm>
    </dsp:sp>
    <dsp:sp modelId="{11B92CD9-9EB5-4D71-9893-529208258560}">
      <dsp:nvSpPr>
        <dsp:cNvPr id="0" name=""/>
        <dsp:cNvSpPr/>
      </dsp:nvSpPr>
      <dsp:spPr>
        <a:xfrm>
          <a:off x="1251342" y="2583349"/>
          <a:ext cx="215392"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251342" y="2633743"/>
        <a:ext cx="150774" cy="151180"/>
      </dsp:txXfrm>
    </dsp:sp>
    <dsp:sp modelId="{838A9EA8-951B-435A-8C4C-20AFD3E3F2A5}">
      <dsp:nvSpPr>
        <dsp:cNvPr id="0" name=""/>
        <dsp:cNvSpPr/>
      </dsp:nvSpPr>
      <dsp:spPr>
        <a:xfrm>
          <a:off x="1556142" y="2097352"/>
          <a:ext cx="1016000" cy="122396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2.</a:t>
          </a:r>
        </a:p>
        <a:p>
          <a:pPr lvl="0" algn="ctr" defTabSz="577850">
            <a:lnSpc>
              <a:spcPct val="90000"/>
            </a:lnSpc>
            <a:spcBef>
              <a:spcPct val="0"/>
            </a:spcBef>
            <a:spcAft>
              <a:spcPct val="35000"/>
            </a:spcAft>
          </a:pPr>
          <a:r>
            <a:rPr lang="en-US" sz="1300" b="1" kern="1200" dirty="0" smtClean="0"/>
            <a:t>Purchase Requisition</a:t>
          </a:r>
          <a:endParaRPr lang="en-US" sz="1300" b="1" kern="1200" dirty="0"/>
        </a:p>
      </dsp:txBody>
      <dsp:txXfrm>
        <a:off x="1585900" y="2127110"/>
        <a:ext cx="956484" cy="1164446"/>
      </dsp:txXfrm>
    </dsp:sp>
    <dsp:sp modelId="{B5BF7F53-FA87-44EB-805C-ADE326D83029}">
      <dsp:nvSpPr>
        <dsp:cNvPr id="0" name=""/>
        <dsp:cNvSpPr/>
      </dsp:nvSpPr>
      <dsp:spPr>
        <a:xfrm>
          <a:off x="2673742" y="2583349"/>
          <a:ext cx="215392"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673742" y="2633743"/>
        <a:ext cx="150774" cy="151180"/>
      </dsp:txXfrm>
    </dsp:sp>
    <dsp:sp modelId="{04809E1C-7D56-4BC5-826C-FCCBD87FFAC4}">
      <dsp:nvSpPr>
        <dsp:cNvPr id="0" name=""/>
        <dsp:cNvSpPr/>
      </dsp:nvSpPr>
      <dsp:spPr>
        <a:xfrm>
          <a:off x="2978542" y="2097352"/>
          <a:ext cx="1016000" cy="122396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3.</a:t>
          </a:r>
        </a:p>
        <a:p>
          <a:pPr lvl="0" algn="ctr" defTabSz="577850">
            <a:lnSpc>
              <a:spcPct val="90000"/>
            </a:lnSpc>
            <a:spcBef>
              <a:spcPct val="0"/>
            </a:spcBef>
            <a:spcAft>
              <a:spcPct val="35000"/>
            </a:spcAft>
          </a:pPr>
          <a:r>
            <a:rPr lang="en-US" sz="1300" b="1" kern="1200" dirty="0" smtClean="0"/>
            <a:t>Approved Purchase Order</a:t>
          </a:r>
        </a:p>
        <a:p>
          <a:pPr lvl="0" algn="ctr" defTabSz="577850">
            <a:lnSpc>
              <a:spcPct val="90000"/>
            </a:lnSpc>
            <a:spcBef>
              <a:spcPct val="0"/>
            </a:spcBef>
            <a:spcAft>
              <a:spcPct val="35000"/>
            </a:spcAft>
          </a:pPr>
          <a:endParaRPr lang="en-US" sz="1300" kern="1200" dirty="0"/>
        </a:p>
      </dsp:txBody>
      <dsp:txXfrm>
        <a:off x="3008300" y="2127110"/>
        <a:ext cx="956484" cy="1164446"/>
      </dsp:txXfrm>
    </dsp:sp>
    <dsp:sp modelId="{3CB73D03-551C-468F-A5D1-AB6C6706B17B}">
      <dsp:nvSpPr>
        <dsp:cNvPr id="0" name=""/>
        <dsp:cNvSpPr/>
      </dsp:nvSpPr>
      <dsp:spPr>
        <a:xfrm>
          <a:off x="4089057" y="2583349"/>
          <a:ext cx="200372"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089057" y="2633743"/>
        <a:ext cx="140260" cy="151180"/>
      </dsp:txXfrm>
    </dsp:sp>
    <dsp:sp modelId="{AD694AB6-D6CE-400C-A592-1BA84C1F9D46}">
      <dsp:nvSpPr>
        <dsp:cNvPr id="0" name=""/>
        <dsp:cNvSpPr/>
      </dsp:nvSpPr>
      <dsp:spPr>
        <a:xfrm>
          <a:off x="4372603" y="2097352"/>
          <a:ext cx="1016000" cy="122396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4. Goods/</a:t>
          </a:r>
          <a:r>
            <a:rPr lang="en-US" sz="1300" b="1" kern="1200" dirty="0" err="1" smtClean="0"/>
            <a:t>Svcs</a:t>
          </a:r>
          <a:r>
            <a:rPr lang="en-US" sz="1300" b="1" kern="1200" dirty="0" smtClean="0"/>
            <a:t> Rec’d</a:t>
          </a:r>
          <a:endParaRPr lang="en-US" sz="1300" b="1" kern="1200" dirty="0"/>
        </a:p>
      </dsp:txBody>
      <dsp:txXfrm>
        <a:off x="4402361" y="2127110"/>
        <a:ext cx="956484" cy="1164446"/>
      </dsp:txXfrm>
    </dsp:sp>
    <dsp:sp modelId="{0FC3088C-1935-4290-A3F1-6D94D1165867}">
      <dsp:nvSpPr>
        <dsp:cNvPr id="0" name=""/>
        <dsp:cNvSpPr/>
      </dsp:nvSpPr>
      <dsp:spPr>
        <a:xfrm>
          <a:off x="5497288" y="2583349"/>
          <a:ext cx="230411"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497288" y="2633743"/>
        <a:ext cx="161288" cy="151180"/>
      </dsp:txXfrm>
    </dsp:sp>
    <dsp:sp modelId="{F2D8AD04-D362-4A96-BBAD-4EA770855ED4}">
      <dsp:nvSpPr>
        <dsp:cNvPr id="0" name=""/>
        <dsp:cNvSpPr/>
      </dsp:nvSpPr>
      <dsp:spPr>
        <a:xfrm>
          <a:off x="5823342" y="2097352"/>
          <a:ext cx="1016000" cy="122396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5. </a:t>
          </a:r>
        </a:p>
        <a:p>
          <a:pPr lvl="0" algn="ctr" defTabSz="622300">
            <a:lnSpc>
              <a:spcPct val="90000"/>
            </a:lnSpc>
            <a:spcBef>
              <a:spcPct val="0"/>
            </a:spcBef>
            <a:spcAft>
              <a:spcPct val="35000"/>
            </a:spcAft>
          </a:pPr>
          <a:r>
            <a:rPr lang="en-US" sz="1400" b="1" kern="1200" dirty="0" smtClean="0"/>
            <a:t>Invoice</a:t>
          </a:r>
          <a:endParaRPr lang="en-US" sz="1400" b="1" kern="1200" dirty="0"/>
        </a:p>
      </dsp:txBody>
      <dsp:txXfrm>
        <a:off x="5853100" y="2127110"/>
        <a:ext cx="956484" cy="1164446"/>
      </dsp:txXfrm>
    </dsp:sp>
    <dsp:sp modelId="{4C80A067-B60E-42BA-A521-1EE7D5FEE460}">
      <dsp:nvSpPr>
        <dsp:cNvPr id="0" name=""/>
        <dsp:cNvSpPr/>
      </dsp:nvSpPr>
      <dsp:spPr>
        <a:xfrm>
          <a:off x="6907506" y="2583349"/>
          <a:ext cx="144508"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6907506" y="2633743"/>
        <a:ext cx="101156" cy="151180"/>
      </dsp:txXfrm>
    </dsp:sp>
    <dsp:sp modelId="{5BAAB06B-2404-457A-9133-6FEDC9B288BB}">
      <dsp:nvSpPr>
        <dsp:cNvPr id="0" name=""/>
        <dsp:cNvSpPr/>
      </dsp:nvSpPr>
      <dsp:spPr>
        <a:xfrm>
          <a:off x="7112000" y="2097352"/>
          <a:ext cx="1016000" cy="122396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6. </a:t>
          </a:r>
        </a:p>
        <a:p>
          <a:pPr lvl="0" algn="ctr" defTabSz="577850">
            <a:lnSpc>
              <a:spcPct val="90000"/>
            </a:lnSpc>
            <a:spcBef>
              <a:spcPct val="0"/>
            </a:spcBef>
            <a:spcAft>
              <a:spcPct val="35000"/>
            </a:spcAft>
          </a:pPr>
          <a:r>
            <a:rPr lang="en-US" sz="1300" b="1" kern="1200" dirty="0" smtClean="0"/>
            <a:t>Payment</a:t>
          </a:r>
          <a:endParaRPr lang="en-US" sz="1300" b="1" kern="1200" dirty="0"/>
        </a:p>
      </dsp:txBody>
      <dsp:txXfrm>
        <a:off x="7141758" y="2127110"/>
        <a:ext cx="956484" cy="11644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D4506-85ED-409D-993A-7EB177BF2456}">
      <dsp:nvSpPr>
        <dsp:cNvPr id="0" name=""/>
        <dsp:cNvSpPr/>
      </dsp:nvSpPr>
      <dsp:spPr>
        <a:xfrm>
          <a:off x="28338" y="1977806"/>
          <a:ext cx="1016000" cy="1463054"/>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1.</a:t>
          </a:r>
        </a:p>
        <a:p>
          <a:pPr lvl="0" algn="ctr" defTabSz="622300">
            <a:lnSpc>
              <a:spcPct val="90000"/>
            </a:lnSpc>
            <a:spcBef>
              <a:spcPct val="0"/>
            </a:spcBef>
            <a:spcAft>
              <a:spcPct val="35000"/>
            </a:spcAft>
          </a:pPr>
          <a:r>
            <a:rPr lang="en-US" sz="1400" b="1" kern="1200" dirty="0" smtClean="0"/>
            <a:t>3 Written</a:t>
          </a:r>
        </a:p>
        <a:p>
          <a:pPr lvl="0" algn="ctr" defTabSz="622300">
            <a:lnSpc>
              <a:spcPct val="90000"/>
            </a:lnSpc>
            <a:spcBef>
              <a:spcPct val="0"/>
            </a:spcBef>
            <a:spcAft>
              <a:spcPct val="35000"/>
            </a:spcAft>
          </a:pPr>
          <a:r>
            <a:rPr lang="en-US" sz="1400" b="1" kern="1200" dirty="0" smtClean="0"/>
            <a:t>Quotes</a:t>
          </a:r>
        </a:p>
      </dsp:txBody>
      <dsp:txXfrm>
        <a:off x="58096" y="2007564"/>
        <a:ext cx="956484" cy="1403538"/>
      </dsp:txXfrm>
    </dsp:sp>
    <dsp:sp modelId="{11B92CD9-9EB5-4D71-9893-529208258560}">
      <dsp:nvSpPr>
        <dsp:cNvPr id="0" name=""/>
        <dsp:cNvSpPr/>
      </dsp:nvSpPr>
      <dsp:spPr>
        <a:xfrm>
          <a:off x="1145938" y="2583349"/>
          <a:ext cx="215391"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145938" y="2633743"/>
        <a:ext cx="150774" cy="151180"/>
      </dsp:txXfrm>
    </dsp:sp>
    <dsp:sp modelId="{838A9EA8-951B-435A-8C4C-20AFD3E3F2A5}">
      <dsp:nvSpPr>
        <dsp:cNvPr id="0" name=""/>
        <dsp:cNvSpPr/>
      </dsp:nvSpPr>
      <dsp:spPr>
        <a:xfrm>
          <a:off x="1450738" y="1977806"/>
          <a:ext cx="1016000" cy="1463054"/>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2.</a:t>
          </a:r>
        </a:p>
        <a:p>
          <a:pPr lvl="0" algn="ctr" defTabSz="577850">
            <a:lnSpc>
              <a:spcPct val="90000"/>
            </a:lnSpc>
            <a:spcBef>
              <a:spcPct val="0"/>
            </a:spcBef>
            <a:spcAft>
              <a:spcPct val="35000"/>
            </a:spcAft>
          </a:pPr>
          <a:r>
            <a:rPr lang="en-US" sz="1300" b="1" kern="1200" dirty="0" smtClean="0"/>
            <a:t>Purchase Requisition</a:t>
          </a:r>
        </a:p>
        <a:p>
          <a:pPr lvl="0" algn="ctr" defTabSz="577850">
            <a:lnSpc>
              <a:spcPct val="90000"/>
            </a:lnSpc>
            <a:spcBef>
              <a:spcPct val="0"/>
            </a:spcBef>
            <a:spcAft>
              <a:spcPct val="35000"/>
            </a:spcAft>
          </a:pPr>
          <a:r>
            <a:rPr lang="en-US" sz="1300" b="1" kern="1200" dirty="0" smtClean="0">
              <a:solidFill>
                <a:srgbClr val="FFFF00"/>
              </a:solidFill>
            </a:rPr>
            <a:t>&lt;$10k</a:t>
          </a:r>
          <a:endParaRPr lang="en-US" sz="1300" b="1" kern="1200" dirty="0">
            <a:solidFill>
              <a:srgbClr val="FFFF00"/>
            </a:solidFill>
          </a:endParaRPr>
        </a:p>
      </dsp:txBody>
      <dsp:txXfrm>
        <a:off x="1480496" y="2007564"/>
        <a:ext cx="956484" cy="1403538"/>
      </dsp:txXfrm>
    </dsp:sp>
    <dsp:sp modelId="{B5BF7F53-FA87-44EB-805C-ADE326D83029}">
      <dsp:nvSpPr>
        <dsp:cNvPr id="0" name=""/>
        <dsp:cNvSpPr/>
      </dsp:nvSpPr>
      <dsp:spPr>
        <a:xfrm>
          <a:off x="2568338" y="2583349"/>
          <a:ext cx="215392"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568338" y="2633743"/>
        <a:ext cx="150774" cy="151180"/>
      </dsp:txXfrm>
    </dsp:sp>
    <dsp:sp modelId="{04809E1C-7D56-4BC5-826C-FCCBD87FFAC4}">
      <dsp:nvSpPr>
        <dsp:cNvPr id="0" name=""/>
        <dsp:cNvSpPr/>
      </dsp:nvSpPr>
      <dsp:spPr>
        <a:xfrm>
          <a:off x="2873138" y="1977806"/>
          <a:ext cx="1016000" cy="1463054"/>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3.</a:t>
          </a:r>
        </a:p>
        <a:p>
          <a:pPr lvl="0" algn="ctr" defTabSz="577850">
            <a:lnSpc>
              <a:spcPct val="90000"/>
            </a:lnSpc>
            <a:spcBef>
              <a:spcPct val="0"/>
            </a:spcBef>
            <a:spcAft>
              <a:spcPct val="35000"/>
            </a:spcAft>
          </a:pPr>
          <a:r>
            <a:rPr lang="en-US" sz="1300" b="1" kern="1200" dirty="0" smtClean="0"/>
            <a:t>Approved Purchase Order</a:t>
          </a:r>
        </a:p>
        <a:p>
          <a:pPr lvl="0" algn="ctr" defTabSz="577850">
            <a:lnSpc>
              <a:spcPct val="90000"/>
            </a:lnSpc>
            <a:spcBef>
              <a:spcPct val="0"/>
            </a:spcBef>
            <a:spcAft>
              <a:spcPct val="35000"/>
            </a:spcAft>
          </a:pPr>
          <a:r>
            <a:rPr lang="en-US" sz="1300" b="1" kern="1200" dirty="0" smtClean="0">
              <a:solidFill>
                <a:srgbClr val="FFFF00"/>
              </a:solidFill>
            </a:rPr>
            <a:t>&lt;$10k</a:t>
          </a:r>
        </a:p>
        <a:p>
          <a:pPr lvl="0" algn="ctr" defTabSz="577850">
            <a:lnSpc>
              <a:spcPct val="90000"/>
            </a:lnSpc>
            <a:spcBef>
              <a:spcPct val="0"/>
            </a:spcBef>
            <a:spcAft>
              <a:spcPct val="35000"/>
            </a:spcAft>
          </a:pPr>
          <a:endParaRPr lang="en-US" sz="1300" kern="1200" dirty="0"/>
        </a:p>
      </dsp:txBody>
      <dsp:txXfrm>
        <a:off x="2902896" y="2007564"/>
        <a:ext cx="956484" cy="1403538"/>
      </dsp:txXfrm>
    </dsp:sp>
    <dsp:sp modelId="{3CB73D03-551C-468F-A5D1-AB6C6706B17B}">
      <dsp:nvSpPr>
        <dsp:cNvPr id="0" name=""/>
        <dsp:cNvSpPr/>
      </dsp:nvSpPr>
      <dsp:spPr>
        <a:xfrm>
          <a:off x="3983653" y="2583349"/>
          <a:ext cx="200372"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3983653" y="2633743"/>
        <a:ext cx="140260" cy="151180"/>
      </dsp:txXfrm>
    </dsp:sp>
    <dsp:sp modelId="{AD694AB6-D6CE-400C-A592-1BA84C1F9D46}">
      <dsp:nvSpPr>
        <dsp:cNvPr id="0" name=""/>
        <dsp:cNvSpPr/>
      </dsp:nvSpPr>
      <dsp:spPr>
        <a:xfrm>
          <a:off x="4267199" y="1977806"/>
          <a:ext cx="1016000" cy="1463054"/>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4. Goods/</a:t>
          </a:r>
          <a:r>
            <a:rPr lang="en-US" sz="1300" b="1" kern="1200" dirty="0" err="1" smtClean="0"/>
            <a:t>Svcs</a:t>
          </a:r>
          <a:r>
            <a:rPr lang="en-US" sz="1300" b="1" kern="1200" dirty="0" smtClean="0"/>
            <a:t> Rec’d</a:t>
          </a:r>
          <a:endParaRPr lang="en-US" sz="1300" b="1" kern="1200" dirty="0"/>
        </a:p>
      </dsp:txBody>
      <dsp:txXfrm>
        <a:off x="4296957" y="2007564"/>
        <a:ext cx="956484" cy="1403538"/>
      </dsp:txXfrm>
    </dsp:sp>
    <dsp:sp modelId="{0FC3088C-1935-4290-A3F1-6D94D1165867}">
      <dsp:nvSpPr>
        <dsp:cNvPr id="0" name=""/>
        <dsp:cNvSpPr/>
      </dsp:nvSpPr>
      <dsp:spPr>
        <a:xfrm>
          <a:off x="5391884" y="2583349"/>
          <a:ext cx="230411"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391884" y="2633743"/>
        <a:ext cx="161288" cy="151180"/>
      </dsp:txXfrm>
    </dsp:sp>
    <dsp:sp modelId="{F2D8AD04-D362-4A96-BBAD-4EA770855ED4}">
      <dsp:nvSpPr>
        <dsp:cNvPr id="0" name=""/>
        <dsp:cNvSpPr/>
      </dsp:nvSpPr>
      <dsp:spPr>
        <a:xfrm>
          <a:off x="5717938" y="1977806"/>
          <a:ext cx="1016000" cy="1463054"/>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5. </a:t>
          </a:r>
        </a:p>
        <a:p>
          <a:pPr lvl="0" algn="ctr" defTabSz="577850">
            <a:lnSpc>
              <a:spcPct val="90000"/>
            </a:lnSpc>
            <a:spcBef>
              <a:spcPct val="0"/>
            </a:spcBef>
            <a:spcAft>
              <a:spcPct val="35000"/>
            </a:spcAft>
          </a:pPr>
          <a:r>
            <a:rPr lang="en-US" sz="1300" b="1" kern="1200" dirty="0" smtClean="0"/>
            <a:t>Invoice</a:t>
          </a:r>
        </a:p>
        <a:p>
          <a:pPr lvl="0" algn="ctr" defTabSz="577850">
            <a:lnSpc>
              <a:spcPct val="90000"/>
            </a:lnSpc>
            <a:spcBef>
              <a:spcPct val="0"/>
            </a:spcBef>
            <a:spcAft>
              <a:spcPct val="35000"/>
            </a:spcAft>
          </a:pPr>
          <a:r>
            <a:rPr lang="en-US" sz="1300" b="1" kern="1200" dirty="0" smtClean="0">
              <a:solidFill>
                <a:srgbClr val="FFFF00"/>
              </a:solidFill>
            </a:rPr>
            <a:t>&gt;$10k</a:t>
          </a:r>
          <a:endParaRPr lang="en-US" sz="1300" b="1" kern="1200" dirty="0">
            <a:solidFill>
              <a:srgbClr val="FFFF00"/>
            </a:solidFill>
          </a:endParaRPr>
        </a:p>
      </dsp:txBody>
      <dsp:txXfrm>
        <a:off x="5747696" y="2007564"/>
        <a:ext cx="956484" cy="1403538"/>
      </dsp:txXfrm>
    </dsp:sp>
    <dsp:sp modelId="{4C80A067-B60E-42BA-A521-1EE7D5FEE460}">
      <dsp:nvSpPr>
        <dsp:cNvPr id="0" name=""/>
        <dsp:cNvSpPr/>
      </dsp:nvSpPr>
      <dsp:spPr>
        <a:xfrm>
          <a:off x="6828453" y="2583349"/>
          <a:ext cx="200372"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6828453" y="2633743"/>
        <a:ext cx="140260" cy="151180"/>
      </dsp:txXfrm>
    </dsp:sp>
    <dsp:sp modelId="{5BAAB06B-2404-457A-9133-6FEDC9B288BB}">
      <dsp:nvSpPr>
        <dsp:cNvPr id="0" name=""/>
        <dsp:cNvSpPr/>
      </dsp:nvSpPr>
      <dsp:spPr>
        <a:xfrm>
          <a:off x="7112000" y="1977806"/>
          <a:ext cx="1016000" cy="1463054"/>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6. </a:t>
          </a:r>
        </a:p>
        <a:p>
          <a:pPr lvl="0" algn="ctr" defTabSz="577850">
            <a:lnSpc>
              <a:spcPct val="90000"/>
            </a:lnSpc>
            <a:spcBef>
              <a:spcPct val="0"/>
            </a:spcBef>
            <a:spcAft>
              <a:spcPct val="35000"/>
            </a:spcAft>
          </a:pPr>
          <a:r>
            <a:rPr lang="en-US" sz="1300" b="1" kern="1200" dirty="0" smtClean="0"/>
            <a:t>Payment</a:t>
          </a:r>
          <a:endParaRPr lang="en-US" sz="1300" b="1" kern="1200" dirty="0"/>
        </a:p>
      </dsp:txBody>
      <dsp:txXfrm>
        <a:off x="7141758" y="2007564"/>
        <a:ext cx="956484" cy="14035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D4506-85ED-409D-993A-7EB177BF2456}">
      <dsp:nvSpPr>
        <dsp:cNvPr id="0" name=""/>
        <dsp:cNvSpPr/>
      </dsp:nvSpPr>
      <dsp:spPr>
        <a:xfrm>
          <a:off x="28338" y="2104496"/>
          <a:ext cx="1016000" cy="1209674"/>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1.</a:t>
          </a:r>
        </a:p>
        <a:p>
          <a:pPr lvl="0" algn="ctr" defTabSz="800100">
            <a:lnSpc>
              <a:spcPct val="90000"/>
            </a:lnSpc>
            <a:spcBef>
              <a:spcPct val="0"/>
            </a:spcBef>
            <a:spcAft>
              <a:spcPct val="35000"/>
            </a:spcAft>
          </a:pPr>
          <a:r>
            <a:rPr lang="en-US" sz="1800" kern="1200" dirty="0" smtClean="0"/>
            <a:t>Bid Process</a:t>
          </a:r>
        </a:p>
      </dsp:txBody>
      <dsp:txXfrm>
        <a:off x="58096" y="2134254"/>
        <a:ext cx="956484" cy="1150158"/>
      </dsp:txXfrm>
    </dsp:sp>
    <dsp:sp modelId="{11B92CD9-9EB5-4D71-9893-529208258560}">
      <dsp:nvSpPr>
        <dsp:cNvPr id="0" name=""/>
        <dsp:cNvSpPr/>
      </dsp:nvSpPr>
      <dsp:spPr>
        <a:xfrm>
          <a:off x="1145938" y="2583349"/>
          <a:ext cx="215391"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145938" y="2633743"/>
        <a:ext cx="150774" cy="151180"/>
      </dsp:txXfrm>
    </dsp:sp>
    <dsp:sp modelId="{838A9EA8-951B-435A-8C4C-20AFD3E3F2A5}">
      <dsp:nvSpPr>
        <dsp:cNvPr id="0" name=""/>
        <dsp:cNvSpPr/>
      </dsp:nvSpPr>
      <dsp:spPr>
        <a:xfrm>
          <a:off x="1450738" y="2104496"/>
          <a:ext cx="1016000" cy="1209674"/>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2.</a:t>
          </a:r>
        </a:p>
        <a:p>
          <a:pPr lvl="0" algn="ctr" defTabSz="577850">
            <a:lnSpc>
              <a:spcPct val="90000"/>
            </a:lnSpc>
            <a:spcBef>
              <a:spcPct val="0"/>
            </a:spcBef>
            <a:spcAft>
              <a:spcPct val="35000"/>
            </a:spcAft>
          </a:pPr>
          <a:r>
            <a:rPr lang="en-US" sz="1300" b="1" kern="1200" dirty="0" smtClean="0"/>
            <a:t>Purchase Requisition</a:t>
          </a:r>
          <a:endParaRPr lang="en-US" sz="1300" b="1" kern="1200" dirty="0"/>
        </a:p>
      </dsp:txBody>
      <dsp:txXfrm>
        <a:off x="1480496" y="2134254"/>
        <a:ext cx="956484" cy="1150158"/>
      </dsp:txXfrm>
    </dsp:sp>
    <dsp:sp modelId="{B5BF7F53-FA87-44EB-805C-ADE326D83029}">
      <dsp:nvSpPr>
        <dsp:cNvPr id="0" name=""/>
        <dsp:cNvSpPr/>
      </dsp:nvSpPr>
      <dsp:spPr>
        <a:xfrm>
          <a:off x="2568338" y="2583349"/>
          <a:ext cx="215392"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568338" y="2633743"/>
        <a:ext cx="150774" cy="151180"/>
      </dsp:txXfrm>
    </dsp:sp>
    <dsp:sp modelId="{04809E1C-7D56-4BC5-826C-FCCBD87FFAC4}">
      <dsp:nvSpPr>
        <dsp:cNvPr id="0" name=""/>
        <dsp:cNvSpPr/>
      </dsp:nvSpPr>
      <dsp:spPr>
        <a:xfrm>
          <a:off x="2873138" y="2104496"/>
          <a:ext cx="1016000" cy="1209674"/>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3.</a:t>
          </a:r>
        </a:p>
        <a:p>
          <a:pPr lvl="0" algn="ctr" defTabSz="577850">
            <a:lnSpc>
              <a:spcPct val="90000"/>
            </a:lnSpc>
            <a:spcBef>
              <a:spcPct val="0"/>
            </a:spcBef>
            <a:spcAft>
              <a:spcPct val="35000"/>
            </a:spcAft>
          </a:pPr>
          <a:r>
            <a:rPr lang="en-US" sz="1300" b="1" kern="1200" dirty="0" smtClean="0"/>
            <a:t>Approved Purchase Order</a:t>
          </a:r>
        </a:p>
        <a:p>
          <a:pPr lvl="0" algn="ctr" defTabSz="577850">
            <a:lnSpc>
              <a:spcPct val="90000"/>
            </a:lnSpc>
            <a:spcBef>
              <a:spcPct val="0"/>
            </a:spcBef>
            <a:spcAft>
              <a:spcPct val="35000"/>
            </a:spcAft>
          </a:pPr>
          <a:endParaRPr lang="en-US" sz="1300" kern="1200" dirty="0"/>
        </a:p>
      </dsp:txBody>
      <dsp:txXfrm>
        <a:off x="2902896" y="2134254"/>
        <a:ext cx="956484" cy="1150158"/>
      </dsp:txXfrm>
    </dsp:sp>
    <dsp:sp modelId="{3CB73D03-551C-468F-A5D1-AB6C6706B17B}">
      <dsp:nvSpPr>
        <dsp:cNvPr id="0" name=""/>
        <dsp:cNvSpPr/>
      </dsp:nvSpPr>
      <dsp:spPr>
        <a:xfrm>
          <a:off x="3983653" y="2583349"/>
          <a:ext cx="200372"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3983653" y="2633743"/>
        <a:ext cx="140260" cy="151180"/>
      </dsp:txXfrm>
    </dsp:sp>
    <dsp:sp modelId="{9B1101EE-856E-46CF-8F17-CDF0BCDB34AC}">
      <dsp:nvSpPr>
        <dsp:cNvPr id="0" name=""/>
        <dsp:cNvSpPr/>
      </dsp:nvSpPr>
      <dsp:spPr>
        <a:xfrm>
          <a:off x="4267199" y="2104496"/>
          <a:ext cx="1016000" cy="1209674"/>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4. Goods/</a:t>
          </a:r>
          <a:r>
            <a:rPr lang="en-US" sz="1300" b="1" kern="1200" dirty="0" err="1" smtClean="0"/>
            <a:t>Svcs</a:t>
          </a:r>
          <a:r>
            <a:rPr lang="en-US" sz="1300" b="1" kern="1200" dirty="0" smtClean="0"/>
            <a:t> Rec’d</a:t>
          </a:r>
          <a:endParaRPr lang="en-US" sz="1300" b="1" kern="1200" dirty="0"/>
        </a:p>
      </dsp:txBody>
      <dsp:txXfrm>
        <a:off x="4296957" y="2134254"/>
        <a:ext cx="956484" cy="1150158"/>
      </dsp:txXfrm>
    </dsp:sp>
    <dsp:sp modelId="{CD1F26DF-52EF-4645-B7CC-A90D49EDC17C}">
      <dsp:nvSpPr>
        <dsp:cNvPr id="0" name=""/>
        <dsp:cNvSpPr/>
      </dsp:nvSpPr>
      <dsp:spPr>
        <a:xfrm>
          <a:off x="5391884" y="2583349"/>
          <a:ext cx="230411"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391884" y="2633743"/>
        <a:ext cx="161288" cy="151180"/>
      </dsp:txXfrm>
    </dsp:sp>
    <dsp:sp modelId="{F2D8AD04-D362-4A96-BBAD-4EA770855ED4}">
      <dsp:nvSpPr>
        <dsp:cNvPr id="0" name=""/>
        <dsp:cNvSpPr/>
      </dsp:nvSpPr>
      <dsp:spPr>
        <a:xfrm>
          <a:off x="5717938" y="2104496"/>
          <a:ext cx="1016000" cy="1209674"/>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5. </a:t>
          </a:r>
        </a:p>
        <a:p>
          <a:pPr lvl="0" algn="ctr" defTabSz="622300">
            <a:lnSpc>
              <a:spcPct val="90000"/>
            </a:lnSpc>
            <a:spcBef>
              <a:spcPct val="0"/>
            </a:spcBef>
            <a:spcAft>
              <a:spcPct val="35000"/>
            </a:spcAft>
          </a:pPr>
          <a:r>
            <a:rPr lang="en-US" sz="1400" b="1" kern="1200" dirty="0" smtClean="0"/>
            <a:t>Invoice</a:t>
          </a:r>
          <a:endParaRPr lang="en-US" sz="1400" b="1" kern="1200" dirty="0"/>
        </a:p>
      </dsp:txBody>
      <dsp:txXfrm>
        <a:off x="5747696" y="2134254"/>
        <a:ext cx="956484" cy="1150158"/>
      </dsp:txXfrm>
    </dsp:sp>
    <dsp:sp modelId="{4C80A067-B60E-42BA-A521-1EE7D5FEE460}">
      <dsp:nvSpPr>
        <dsp:cNvPr id="0" name=""/>
        <dsp:cNvSpPr/>
      </dsp:nvSpPr>
      <dsp:spPr>
        <a:xfrm>
          <a:off x="6828453" y="2583349"/>
          <a:ext cx="200372" cy="2519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6828453" y="2633743"/>
        <a:ext cx="140260" cy="151180"/>
      </dsp:txXfrm>
    </dsp:sp>
    <dsp:sp modelId="{5BAAB06B-2404-457A-9133-6FEDC9B288BB}">
      <dsp:nvSpPr>
        <dsp:cNvPr id="0" name=""/>
        <dsp:cNvSpPr/>
      </dsp:nvSpPr>
      <dsp:spPr>
        <a:xfrm>
          <a:off x="7112000" y="2104496"/>
          <a:ext cx="1016000" cy="1209674"/>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6. </a:t>
          </a:r>
        </a:p>
        <a:p>
          <a:pPr lvl="0" algn="ctr" defTabSz="622300">
            <a:lnSpc>
              <a:spcPct val="90000"/>
            </a:lnSpc>
            <a:spcBef>
              <a:spcPct val="0"/>
            </a:spcBef>
            <a:spcAft>
              <a:spcPct val="35000"/>
            </a:spcAft>
          </a:pPr>
          <a:r>
            <a:rPr lang="en-US" sz="1400" b="1" kern="1200" dirty="0" smtClean="0"/>
            <a:t>Payment</a:t>
          </a:r>
          <a:endParaRPr lang="en-US" sz="1400" b="1" kern="1200" dirty="0"/>
        </a:p>
      </dsp:txBody>
      <dsp:txXfrm>
        <a:off x="7141758" y="2134254"/>
        <a:ext cx="956484" cy="115015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4719" cy="467231"/>
          </a:xfrm>
          <a:prstGeom prst="rect">
            <a:avLst/>
          </a:prstGeom>
        </p:spPr>
        <p:txBody>
          <a:bodyPr vert="horz" lIns="91952" tIns="45976" rIns="91952" bIns="45976" rtlCol="0"/>
          <a:lstStyle>
            <a:lvl1pPr algn="l">
              <a:defRPr sz="1200"/>
            </a:lvl1pPr>
          </a:lstStyle>
          <a:p>
            <a:endParaRPr lang="en-US"/>
          </a:p>
        </p:txBody>
      </p:sp>
      <p:sp>
        <p:nvSpPr>
          <p:cNvPr id="3" name="Date Placeholder 2"/>
          <p:cNvSpPr>
            <a:spLocks noGrp="1"/>
          </p:cNvSpPr>
          <p:nvPr>
            <p:ph type="dt" idx="1"/>
          </p:nvPr>
        </p:nvSpPr>
        <p:spPr>
          <a:xfrm>
            <a:off x="3979931" y="0"/>
            <a:ext cx="3044719" cy="467231"/>
          </a:xfrm>
          <a:prstGeom prst="rect">
            <a:avLst/>
          </a:prstGeom>
        </p:spPr>
        <p:txBody>
          <a:bodyPr vert="horz" lIns="91952" tIns="45976" rIns="91952" bIns="45976" rtlCol="0"/>
          <a:lstStyle>
            <a:lvl1pPr algn="r">
              <a:defRPr sz="1200"/>
            </a:lvl1pPr>
          </a:lstStyle>
          <a:p>
            <a:fld id="{99905F8D-5FF3-46C7-9699-7BE1A26F43DC}" type="datetimeFigureOut">
              <a:rPr lang="en-US" smtClean="0"/>
              <a:t>12/15/2017</a:t>
            </a:fld>
            <a:endParaRPr lang="en-US"/>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1952" tIns="45976" rIns="91952" bIns="45976" rtlCol="0" anchor="ctr"/>
          <a:lstStyle/>
          <a:p>
            <a:endParaRPr lang="en-US"/>
          </a:p>
        </p:txBody>
      </p:sp>
      <p:sp>
        <p:nvSpPr>
          <p:cNvPr id="5" name="Notes Placeholder 4"/>
          <p:cNvSpPr>
            <a:spLocks noGrp="1"/>
          </p:cNvSpPr>
          <p:nvPr>
            <p:ph type="body" sz="quarter" idx="3"/>
          </p:nvPr>
        </p:nvSpPr>
        <p:spPr>
          <a:xfrm>
            <a:off x="702628" y="4481532"/>
            <a:ext cx="5621020" cy="3666709"/>
          </a:xfrm>
          <a:prstGeom prst="rect">
            <a:avLst/>
          </a:prstGeom>
        </p:spPr>
        <p:txBody>
          <a:bodyPr vert="horz" lIns="91952" tIns="45976" rIns="91952" bIns="4597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5047"/>
            <a:ext cx="3044719" cy="467230"/>
          </a:xfrm>
          <a:prstGeom prst="rect">
            <a:avLst/>
          </a:prstGeom>
        </p:spPr>
        <p:txBody>
          <a:bodyPr vert="horz" lIns="91952" tIns="45976" rIns="91952" bIns="45976" rtlCol="0" anchor="b"/>
          <a:lstStyle>
            <a:lvl1pPr algn="l">
              <a:defRPr sz="1200"/>
            </a:lvl1pPr>
          </a:lstStyle>
          <a:p>
            <a:endParaRPr lang="en-US"/>
          </a:p>
        </p:txBody>
      </p:sp>
      <p:sp>
        <p:nvSpPr>
          <p:cNvPr id="7" name="Slide Number Placeholder 6"/>
          <p:cNvSpPr>
            <a:spLocks noGrp="1"/>
          </p:cNvSpPr>
          <p:nvPr>
            <p:ph type="sldNum" sz="quarter" idx="5"/>
          </p:nvPr>
        </p:nvSpPr>
        <p:spPr>
          <a:xfrm>
            <a:off x="3979931" y="8845047"/>
            <a:ext cx="3044719" cy="467230"/>
          </a:xfrm>
          <a:prstGeom prst="rect">
            <a:avLst/>
          </a:prstGeom>
        </p:spPr>
        <p:txBody>
          <a:bodyPr vert="horz" lIns="91952" tIns="45976" rIns="91952" bIns="45976" rtlCol="0" anchor="b"/>
          <a:lstStyle>
            <a:lvl1pPr algn="r">
              <a:defRPr sz="1200"/>
            </a:lvl1pPr>
          </a:lstStyle>
          <a:p>
            <a:fld id="{DF4318A0-058E-4467-8CFF-193C1E795BBF}" type="slidenum">
              <a:rPr lang="en-US" smtClean="0"/>
              <a:t>‹#›</a:t>
            </a:fld>
            <a:endParaRPr lang="en-US"/>
          </a:p>
        </p:txBody>
      </p:sp>
    </p:spTree>
    <p:extLst>
      <p:ext uri="{BB962C8B-B14F-4D97-AF65-F5344CB8AC3E}">
        <p14:creationId xmlns:p14="http://schemas.microsoft.com/office/powerpoint/2010/main" val="3894842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all for being here today.  I’d like to start out by telling you what we’re going to cover.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F4318A0-058E-4467-8CFF-193C1E795BBF}" type="slidenum">
              <a:rPr lang="en-US" smtClean="0"/>
              <a:t>1</a:t>
            </a:fld>
            <a:endParaRPr lang="en-US"/>
          </a:p>
        </p:txBody>
      </p:sp>
    </p:spTree>
    <p:extLst>
      <p:ext uri="{BB962C8B-B14F-4D97-AF65-F5344CB8AC3E}">
        <p14:creationId xmlns:p14="http://schemas.microsoft.com/office/powerpoint/2010/main" val="3788938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issue that we’ve had with this process is that either quotes weren’t obtained at all, or, they were obtained AFTER the requisition was initiated.  </a:t>
            </a:r>
          </a:p>
          <a:p>
            <a:endParaRPr lang="en-US" dirty="0" smtClean="0"/>
          </a:p>
          <a:p>
            <a:r>
              <a:rPr lang="en-US" dirty="0" smtClean="0"/>
              <a:t>The purpose of gathering quotes is to ensure that we are getting the best possible price without sacrificing quality so this step needs to happen before a vendor is chosen.</a:t>
            </a:r>
            <a:endParaRPr lang="en-US" dirty="0"/>
          </a:p>
        </p:txBody>
      </p:sp>
      <p:sp>
        <p:nvSpPr>
          <p:cNvPr id="4" name="Slide Number Placeholder 3"/>
          <p:cNvSpPr>
            <a:spLocks noGrp="1"/>
          </p:cNvSpPr>
          <p:nvPr>
            <p:ph type="sldNum" sz="quarter" idx="10"/>
          </p:nvPr>
        </p:nvSpPr>
        <p:spPr/>
        <p:txBody>
          <a:bodyPr/>
          <a:lstStyle/>
          <a:p>
            <a:fld id="{DF4318A0-058E-4467-8CFF-193C1E795BBF}" type="slidenum">
              <a:rPr lang="en-US" smtClean="0"/>
              <a:t>10</a:t>
            </a:fld>
            <a:endParaRPr lang="en-US"/>
          </a:p>
        </p:txBody>
      </p:sp>
    </p:spTree>
    <p:extLst>
      <p:ext uri="{BB962C8B-B14F-4D97-AF65-F5344CB8AC3E}">
        <p14:creationId xmlns:p14="http://schemas.microsoft.com/office/powerpoint/2010/main" val="775057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issue that we’ve had is that the scope of work or cost is underestimated and so the </a:t>
            </a:r>
            <a:r>
              <a:rPr lang="en-US" dirty="0" err="1" smtClean="0"/>
              <a:t>req</a:t>
            </a:r>
            <a:r>
              <a:rPr lang="en-US" dirty="0" smtClean="0"/>
              <a:t> and P.O. are below the threshold but the final price ends up being above the threshold.  </a:t>
            </a:r>
            <a:endParaRPr lang="en-US" dirty="0"/>
          </a:p>
        </p:txBody>
      </p:sp>
      <p:sp>
        <p:nvSpPr>
          <p:cNvPr id="4" name="Slide Number Placeholder 3"/>
          <p:cNvSpPr>
            <a:spLocks noGrp="1"/>
          </p:cNvSpPr>
          <p:nvPr>
            <p:ph type="sldNum" sz="quarter" idx="10"/>
          </p:nvPr>
        </p:nvSpPr>
        <p:spPr/>
        <p:txBody>
          <a:bodyPr/>
          <a:lstStyle/>
          <a:p>
            <a:fld id="{DF4318A0-058E-4467-8CFF-193C1E795BBF}" type="slidenum">
              <a:rPr lang="en-US" smtClean="0"/>
              <a:t>11</a:t>
            </a:fld>
            <a:endParaRPr lang="en-US"/>
          </a:p>
        </p:txBody>
      </p:sp>
    </p:spTree>
    <p:extLst>
      <p:ext uri="{BB962C8B-B14F-4D97-AF65-F5344CB8AC3E}">
        <p14:creationId xmlns:p14="http://schemas.microsoft.com/office/powerpoint/2010/main" val="949361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issues that have been coming up are, Bid Splitting and  Charging expenses to the wrong budget </a:t>
            </a:r>
            <a:r>
              <a:rPr lang="en-US" dirty="0" smtClean="0"/>
              <a:t>accounts.</a:t>
            </a:r>
          </a:p>
          <a:p>
            <a:endParaRPr lang="en-US" dirty="0" smtClean="0"/>
          </a:p>
          <a:p>
            <a:r>
              <a:rPr lang="en-US" dirty="0" smtClean="0"/>
              <a:t>Bid splitting was tested this year by the auditors. They were looking at PO’s to the same vendor for similar types of products or services that have been split up for the sole purpose of not having to put the project or product out to bid. </a:t>
            </a:r>
          </a:p>
          <a:p>
            <a:endParaRPr lang="en-US" dirty="0" smtClean="0"/>
          </a:p>
          <a:p>
            <a:r>
              <a:rPr lang="en-US" dirty="0" smtClean="0"/>
              <a:t>Charging expenses to the wrong budget example: </a:t>
            </a:r>
          </a:p>
          <a:p>
            <a:r>
              <a:rPr lang="en-US" dirty="0" smtClean="0"/>
              <a:t>Just because you have a PO open for that vendor in </a:t>
            </a:r>
            <a:r>
              <a:rPr lang="en-US" dirty="0" smtClean="0"/>
              <a:t>“</a:t>
            </a:r>
            <a:r>
              <a:rPr lang="en-US" dirty="0"/>
              <a:t>a</a:t>
            </a:r>
            <a:r>
              <a:rPr lang="en-US" dirty="0" smtClean="0"/>
              <a:t> budget</a:t>
            </a:r>
            <a:r>
              <a:rPr lang="en-US" dirty="0" smtClean="0"/>
              <a:t>” doesn’t mean it’s the correct budget.  The expense should be accounted for in the </a:t>
            </a:r>
            <a:r>
              <a:rPr lang="en-US" dirty="0"/>
              <a:t>budget </a:t>
            </a:r>
            <a:r>
              <a:rPr lang="en-US" dirty="0" smtClean="0"/>
              <a:t>code and </a:t>
            </a:r>
            <a:r>
              <a:rPr lang="en-US" dirty="0"/>
              <a:t>account code </a:t>
            </a:r>
            <a:r>
              <a:rPr lang="en-US" dirty="0" smtClean="0"/>
              <a:t>it was intended for.</a:t>
            </a:r>
            <a:endParaRPr lang="en-US" dirty="0"/>
          </a:p>
        </p:txBody>
      </p:sp>
      <p:sp>
        <p:nvSpPr>
          <p:cNvPr id="4" name="Slide Number Placeholder 3"/>
          <p:cNvSpPr>
            <a:spLocks noGrp="1"/>
          </p:cNvSpPr>
          <p:nvPr>
            <p:ph type="sldNum" sz="quarter" idx="10"/>
          </p:nvPr>
        </p:nvSpPr>
        <p:spPr/>
        <p:txBody>
          <a:bodyPr/>
          <a:lstStyle/>
          <a:p>
            <a:fld id="{DF4318A0-058E-4467-8CFF-193C1E795BBF}" type="slidenum">
              <a:rPr lang="en-US" smtClean="0"/>
              <a:t>12</a:t>
            </a:fld>
            <a:endParaRPr lang="en-US"/>
          </a:p>
        </p:txBody>
      </p:sp>
    </p:spTree>
    <p:extLst>
      <p:ext uri="{BB962C8B-B14F-4D97-AF65-F5344CB8AC3E}">
        <p14:creationId xmlns:p14="http://schemas.microsoft.com/office/powerpoint/2010/main" val="3343763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4318A0-058E-4467-8CFF-193C1E795BBF}" type="slidenum">
              <a:rPr lang="en-US" smtClean="0"/>
              <a:t>13</a:t>
            </a:fld>
            <a:endParaRPr lang="en-US"/>
          </a:p>
        </p:txBody>
      </p:sp>
    </p:spTree>
    <p:extLst>
      <p:ext uri="{BB962C8B-B14F-4D97-AF65-F5344CB8AC3E}">
        <p14:creationId xmlns:p14="http://schemas.microsoft.com/office/powerpoint/2010/main" val="1659562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4318A0-058E-4467-8CFF-193C1E795BBF}" type="slidenum">
              <a:rPr lang="en-US" smtClean="0"/>
              <a:t>14</a:t>
            </a:fld>
            <a:endParaRPr lang="en-US"/>
          </a:p>
        </p:txBody>
      </p:sp>
    </p:spTree>
    <p:extLst>
      <p:ext uri="{BB962C8B-B14F-4D97-AF65-F5344CB8AC3E}">
        <p14:creationId xmlns:p14="http://schemas.microsoft.com/office/powerpoint/2010/main" val="3471656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purchases or leases of equipment, materials, supplies, services, or public works projects, the bid process is triggered.</a:t>
            </a:r>
            <a:endParaRPr lang="en-US" dirty="0"/>
          </a:p>
        </p:txBody>
      </p:sp>
      <p:sp>
        <p:nvSpPr>
          <p:cNvPr id="4" name="Slide Number Placeholder 3"/>
          <p:cNvSpPr>
            <a:spLocks noGrp="1"/>
          </p:cNvSpPr>
          <p:nvPr>
            <p:ph type="sldNum" sz="quarter" idx="10"/>
          </p:nvPr>
        </p:nvSpPr>
        <p:spPr/>
        <p:txBody>
          <a:bodyPr/>
          <a:lstStyle/>
          <a:p>
            <a:fld id="{DF4318A0-058E-4467-8CFF-193C1E795BBF}" type="slidenum">
              <a:rPr lang="en-US" smtClean="0"/>
              <a:t>15</a:t>
            </a:fld>
            <a:endParaRPr lang="en-US"/>
          </a:p>
        </p:txBody>
      </p:sp>
    </p:spTree>
    <p:extLst>
      <p:ext uri="{BB962C8B-B14F-4D97-AF65-F5344CB8AC3E}">
        <p14:creationId xmlns:p14="http://schemas.microsoft.com/office/powerpoint/2010/main" val="240962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4318A0-058E-4467-8CFF-193C1E795BBF}" type="slidenum">
              <a:rPr lang="en-US" smtClean="0"/>
              <a:t>16</a:t>
            </a:fld>
            <a:endParaRPr lang="en-US"/>
          </a:p>
        </p:txBody>
      </p:sp>
    </p:spTree>
    <p:extLst>
      <p:ext uri="{BB962C8B-B14F-4D97-AF65-F5344CB8AC3E}">
        <p14:creationId xmlns:p14="http://schemas.microsoft.com/office/powerpoint/2010/main" val="478046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4318A0-058E-4467-8CFF-193C1E795BBF}" type="slidenum">
              <a:rPr lang="en-US" smtClean="0"/>
              <a:t>17</a:t>
            </a:fld>
            <a:endParaRPr lang="en-US"/>
          </a:p>
        </p:txBody>
      </p:sp>
    </p:spTree>
    <p:extLst>
      <p:ext uri="{BB962C8B-B14F-4D97-AF65-F5344CB8AC3E}">
        <p14:creationId xmlns:p14="http://schemas.microsoft.com/office/powerpoint/2010/main" val="35304910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4318A0-058E-4467-8CFF-193C1E795BBF}" type="slidenum">
              <a:rPr lang="en-US" smtClean="0"/>
              <a:t>18</a:t>
            </a:fld>
            <a:endParaRPr lang="en-US"/>
          </a:p>
        </p:txBody>
      </p:sp>
    </p:spTree>
    <p:extLst>
      <p:ext uri="{BB962C8B-B14F-4D97-AF65-F5344CB8AC3E}">
        <p14:creationId xmlns:p14="http://schemas.microsoft.com/office/powerpoint/2010/main" val="18473327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4318A0-058E-4467-8CFF-193C1E795BBF}" type="slidenum">
              <a:rPr lang="en-US" smtClean="0"/>
              <a:t>19</a:t>
            </a:fld>
            <a:endParaRPr lang="en-US"/>
          </a:p>
        </p:txBody>
      </p:sp>
    </p:spTree>
    <p:extLst>
      <p:ext uri="{BB962C8B-B14F-4D97-AF65-F5344CB8AC3E}">
        <p14:creationId xmlns:p14="http://schemas.microsoft.com/office/powerpoint/2010/main" val="4015846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4318A0-058E-4467-8CFF-193C1E795BBF}" type="slidenum">
              <a:rPr lang="en-US" smtClean="0"/>
              <a:t>2</a:t>
            </a:fld>
            <a:endParaRPr lang="en-US"/>
          </a:p>
        </p:txBody>
      </p:sp>
    </p:spTree>
    <p:extLst>
      <p:ext uri="{BB962C8B-B14F-4D97-AF65-F5344CB8AC3E}">
        <p14:creationId xmlns:p14="http://schemas.microsoft.com/office/powerpoint/2010/main" val="3877605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Website- Forms and information regarding purchasing</a:t>
            </a:r>
            <a:endParaRPr lang="en-US" dirty="0"/>
          </a:p>
        </p:txBody>
      </p:sp>
      <p:sp>
        <p:nvSpPr>
          <p:cNvPr id="4" name="Slide Number Placeholder 3"/>
          <p:cNvSpPr>
            <a:spLocks noGrp="1"/>
          </p:cNvSpPr>
          <p:nvPr>
            <p:ph type="sldNum" sz="quarter" idx="10"/>
          </p:nvPr>
        </p:nvSpPr>
        <p:spPr/>
        <p:txBody>
          <a:bodyPr/>
          <a:lstStyle/>
          <a:p>
            <a:fld id="{DF4318A0-058E-4467-8CFF-193C1E795BBF}" type="slidenum">
              <a:rPr lang="en-US" smtClean="0"/>
              <a:t>20</a:t>
            </a:fld>
            <a:endParaRPr lang="en-US"/>
          </a:p>
        </p:txBody>
      </p:sp>
    </p:spTree>
    <p:extLst>
      <p:ext uri="{BB962C8B-B14F-4D97-AF65-F5344CB8AC3E}">
        <p14:creationId xmlns:p14="http://schemas.microsoft.com/office/powerpoint/2010/main" val="2126421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4318A0-058E-4467-8CFF-193C1E795BBF}" type="slidenum">
              <a:rPr lang="en-US" smtClean="0"/>
              <a:t>3</a:t>
            </a:fld>
            <a:endParaRPr lang="en-US"/>
          </a:p>
        </p:txBody>
      </p:sp>
    </p:spTree>
    <p:extLst>
      <p:ext uri="{BB962C8B-B14F-4D97-AF65-F5344CB8AC3E}">
        <p14:creationId xmlns:p14="http://schemas.microsoft.com/office/powerpoint/2010/main" val="698221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get to far, I’d like to explain the standards that are the purchasing agents job to uphold.  AP 6330 states that:</a:t>
            </a:r>
          </a:p>
          <a:p>
            <a:endParaRPr lang="en-US" dirty="0" smtClean="0"/>
          </a:p>
        </p:txBody>
      </p:sp>
      <p:sp>
        <p:nvSpPr>
          <p:cNvPr id="4" name="Slide Number Placeholder 3"/>
          <p:cNvSpPr>
            <a:spLocks noGrp="1"/>
          </p:cNvSpPr>
          <p:nvPr>
            <p:ph type="sldNum" sz="quarter" idx="10"/>
          </p:nvPr>
        </p:nvSpPr>
        <p:spPr/>
        <p:txBody>
          <a:bodyPr/>
          <a:lstStyle/>
          <a:p>
            <a:fld id="{DF4318A0-058E-4467-8CFF-193C1E795BBF}" type="slidenum">
              <a:rPr lang="en-US" smtClean="0"/>
              <a:t>4</a:t>
            </a:fld>
            <a:endParaRPr lang="en-US"/>
          </a:p>
        </p:txBody>
      </p:sp>
    </p:spTree>
    <p:extLst>
      <p:ext uri="{BB962C8B-B14F-4D97-AF65-F5344CB8AC3E}">
        <p14:creationId xmlns:p14="http://schemas.microsoft.com/office/powerpoint/2010/main" val="1939776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we’ll get into the high level purchasing process starting with purchases under $10,000.</a:t>
            </a:r>
            <a:endParaRPr lang="en-US" dirty="0"/>
          </a:p>
        </p:txBody>
      </p:sp>
      <p:sp>
        <p:nvSpPr>
          <p:cNvPr id="4" name="Slide Number Placeholder 3"/>
          <p:cNvSpPr>
            <a:spLocks noGrp="1"/>
          </p:cNvSpPr>
          <p:nvPr>
            <p:ph type="sldNum" sz="quarter" idx="10"/>
          </p:nvPr>
        </p:nvSpPr>
        <p:spPr/>
        <p:txBody>
          <a:bodyPr/>
          <a:lstStyle/>
          <a:p>
            <a:fld id="{DF4318A0-058E-4467-8CFF-193C1E795BBF}" type="slidenum">
              <a:rPr lang="en-US" smtClean="0"/>
              <a:t>5</a:t>
            </a:fld>
            <a:endParaRPr lang="en-US"/>
          </a:p>
        </p:txBody>
      </p:sp>
    </p:spTree>
    <p:extLst>
      <p:ext uri="{BB962C8B-B14F-4D97-AF65-F5344CB8AC3E}">
        <p14:creationId xmlns:p14="http://schemas.microsoft.com/office/powerpoint/2010/main" val="1893019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332" y="4306291"/>
            <a:ext cx="5621020" cy="4808642"/>
          </a:xfrm>
        </p:spPr>
        <p:txBody>
          <a:bodyPr/>
          <a:lstStyle/>
          <a:p>
            <a:r>
              <a:rPr lang="en-US" dirty="0" smtClean="0"/>
              <a:t>The basic purchasing process has 5 steps.</a:t>
            </a:r>
          </a:p>
          <a:p>
            <a:endParaRPr lang="en-US" dirty="0" smtClean="0"/>
          </a:p>
          <a:p>
            <a:r>
              <a:rPr lang="en-US" b="1" dirty="0" smtClean="0"/>
              <a:t>Step 1 </a:t>
            </a:r>
            <a:r>
              <a:rPr lang="en-US" dirty="0" smtClean="0"/>
              <a:t>is that a purchase requisition is initiated by a user.  A purchase requisition is a  document </a:t>
            </a:r>
            <a:r>
              <a:rPr lang="en-US" dirty="0"/>
              <a:t>generated by a user to notify the purchasing </a:t>
            </a:r>
            <a:r>
              <a:rPr lang="en-US" dirty="0" err="1"/>
              <a:t>dept</a:t>
            </a:r>
            <a:r>
              <a:rPr lang="en-US" dirty="0"/>
              <a:t> of items it needs to order. </a:t>
            </a:r>
          </a:p>
          <a:p>
            <a:r>
              <a:rPr lang="en-US" dirty="0" smtClean="0"/>
              <a:t>It </a:t>
            </a:r>
            <a:r>
              <a:rPr lang="en-US" b="1" dirty="0"/>
              <a:t>authorizes </a:t>
            </a:r>
            <a:r>
              <a:rPr lang="en-US" b="1" dirty="0" smtClean="0"/>
              <a:t>the</a:t>
            </a:r>
            <a:r>
              <a:rPr lang="en-US" b="1" dirty="0"/>
              <a:t> purchasing </a:t>
            </a:r>
            <a:r>
              <a:rPr lang="en-US" b="1" dirty="0" err="1"/>
              <a:t>dept</a:t>
            </a:r>
            <a:r>
              <a:rPr lang="en-US" b="1" dirty="0"/>
              <a:t> to issue a purchase order </a:t>
            </a:r>
            <a:r>
              <a:rPr lang="en-US" dirty="0"/>
              <a:t>to a </a:t>
            </a:r>
            <a:r>
              <a:rPr lang="en-US" dirty="0" smtClean="0"/>
              <a:t>vendor</a:t>
            </a:r>
            <a:endParaRPr lang="en-US" dirty="0"/>
          </a:p>
          <a:p>
            <a:r>
              <a:rPr lang="en-US" b="1" dirty="0" smtClean="0"/>
              <a:t>Step 2 </a:t>
            </a:r>
            <a:r>
              <a:rPr lang="en-US" dirty="0" smtClean="0"/>
              <a:t>is that a purchase order is generated by the purchasing dept.  A purchase order is a </a:t>
            </a:r>
            <a:r>
              <a:rPr lang="en-US" dirty="0"/>
              <a:t>first official offer issued by a buyer to a seller, indicating types, quantities, and agreed prices for products or </a:t>
            </a:r>
            <a:r>
              <a:rPr lang="en-US" dirty="0" smtClean="0"/>
              <a:t>services. </a:t>
            </a:r>
            <a:r>
              <a:rPr lang="en-US" b="1" dirty="0" smtClean="0"/>
              <a:t>The P.O. must </a:t>
            </a:r>
            <a:r>
              <a:rPr lang="en-US" b="1" dirty="0"/>
              <a:t>be approved by </a:t>
            </a:r>
            <a:r>
              <a:rPr lang="en-US" b="1" dirty="0" smtClean="0"/>
              <a:t>the CFO </a:t>
            </a:r>
            <a:r>
              <a:rPr lang="en-US" b="1" dirty="0"/>
              <a:t>before </a:t>
            </a:r>
            <a:r>
              <a:rPr lang="en-US" b="1" dirty="0" smtClean="0"/>
              <a:t>the order </a:t>
            </a:r>
            <a:r>
              <a:rPr lang="en-US" b="1" dirty="0"/>
              <a:t>is placed. </a:t>
            </a:r>
            <a:r>
              <a:rPr lang="en-US" b="1" dirty="0" smtClean="0"/>
              <a:t>This process Can take 2 weeks depending on work load </a:t>
            </a:r>
          </a:p>
          <a:p>
            <a:r>
              <a:rPr lang="en-US" b="1" dirty="0" smtClean="0"/>
              <a:t>Step 3</a:t>
            </a:r>
            <a:endParaRPr lang="en-US" b="1" dirty="0"/>
          </a:p>
          <a:p>
            <a:r>
              <a:rPr lang="en-US" dirty="0" smtClean="0"/>
              <a:t>Goods or services are ordered. copies of the PO’s are sent to Maintenance. when goods are received, they must be </a:t>
            </a:r>
            <a:r>
              <a:rPr lang="en-US" dirty="0"/>
              <a:t>checked in </a:t>
            </a:r>
            <a:r>
              <a:rPr lang="en-US" dirty="0" smtClean="0"/>
              <a:t>and </a:t>
            </a:r>
            <a:r>
              <a:rPr lang="en-US" dirty="0"/>
              <a:t>stamped “received” by the receiving department</a:t>
            </a:r>
            <a:r>
              <a:rPr lang="en-US" dirty="0" smtClean="0"/>
              <a:t>.  Maintenance then forwards the PO to purchasing. This is the process that verifies the order is complete.</a:t>
            </a:r>
            <a:endParaRPr lang="en-US" b="1" dirty="0" smtClean="0"/>
          </a:p>
          <a:p>
            <a:r>
              <a:rPr lang="en-US" b="1" dirty="0" smtClean="0"/>
              <a:t>Step 4</a:t>
            </a:r>
          </a:p>
          <a:p>
            <a:r>
              <a:rPr lang="en-US" dirty="0" smtClean="0"/>
              <a:t>An</a:t>
            </a:r>
            <a:r>
              <a:rPr lang="en-US" dirty="0"/>
              <a:t> invoice is a bill.  It is a document issued by a seller to the buyer that indicates the quantities and costs of the products or services provider by the seller</a:t>
            </a:r>
            <a:r>
              <a:rPr lang="en-US" dirty="0" smtClean="0"/>
              <a:t>.</a:t>
            </a:r>
          </a:p>
          <a:p>
            <a:r>
              <a:rPr lang="en-US" dirty="0"/>
              <a:t>When I receive an invoice that the budget authority has </a:t>
            </a:r>
            <a:r>
              <a:rPr lang="en-US" dirty="0" smtClean="0"/>
              <a:t>approved, it will be processed for payment</a:t>
            </a:r>
          </a:p>
          <a:p>
            <a:endParaRPr lang="en-US" dirty="0"/>
          </a:p>
          <a:p>
            <a:r>
              <a:rPr lang="en-US" dirty="0">
                <a:solidFill>
                  <a:srgbClr val="FF0000"/>
                </a:solidFill>
              </a:rPr>
              <a:t>This </a:t>
            </a:r>
            <a:r>
              <a:rPr lang="en-US" dirty="0" smtClean="0">
                <a:solidFill>
                  <a:srgbClr val="FF0000"/>
                </a:solidFill>
              </a:rPr>
              <a:t>process is important,  it ensures </a:t>
            </a:r>
            <a:r>
              <a:rPr lang="en-US" dirty="0">
                <a:solidFill>
                  <a:srgbClr val="FF0000"/>
                </a:solidFill>
              </a:rPr>
              <a:t>that all purchases have the proper approvals before they are made.  </a:t>
            </a:r>
          </a:p>
          <a:p>
            <a:endParaRPr lang="en-US" dirty="0"/>
          </a:p>
          <a:p>
            <a:r>
              <a:rPr lang="en-US" dirty="0" smtClean="0"/>
              <a:t>Now I’d like to explain some deviations from this process that have been prevalent in the last year or two.    </a:t>
            </a:r>
            <a:endParaRPr lang="en-US" dirty="0"/>
          </a:p>
          <a:p>
            <a:endParaRPr lang="en-US" b="1" dirty="0"/>
          </a:p>
          <a:p>
            <a:endParaRPr lang="en-US" dirty="0"/>
          </a:p>
        </p:txBody>
      </p:sp>
      <p:sp>
        <p:nvSpPr>
          <p:cNvPr id="4" name="Slide Number Placeholder 3"/>
          <p:cNvSpPr>
            <a:spLocks noGrp="1"/>
          </p:cNvSpPr>
          <p:nvPr>
            <p:ph type="sldNum" sz="quarter" idx="10"/>
          </p:nvPr>
        </p:nvSpPr>
        <p:spPr/>
        <p:txBody>
          <a:bodyPr/>
          <a:lstStyle/>
          <a:p>
            <a:fld id="{DF4318A0-058E-4467-8CFF-193C1E795BBF}" type="slidenum">
              <a:rPr lang="en-US" smtClean="0"/>
              <a:t>6</a:t>
            </a:fld>
            <a:endParaRPr lang="en-US"/>
          </a:p>
        </p:txBody>
      </p:sp>
    </p:spTree>
    <p:extLst>
      <p:ext uri="{BB962C8B-B14F-4D97-AF65-F5344CB8AC3E}">
        <p14:creationId xmlns:p14="http://schemas.microsoft.com/office/powerpoint/2010/main" val="993055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1</a:t>
            </a:r>
            <a:r>
              <a:rPr lang="en-US" baseline="30000" dirty="0" smtClean="0"/>
              <a:t>st</a:t>
            </a:r>
            <a:r>
              <a:rPr lang="en-US" dirty="0" smtClean="0"/>
              <a:t> example is that the approval process is skipped.  When this happens, the goods or services are delivered before either a requisition has been initiated or a P.O. has been increased.  This is what triggered the audit finding.  The auditors don’t test all of our transactions.  Instead they test our internal controls.  Meaning, they test our processes and procedures to make sure that they are being followed.  During last year’s audit, out of 15 sample purchases chosen, 8 had invoice dates that were BEFORE the requisition date or the PO increase date.  Meaning, that the purchase was made without the approval of the budget authority or the CFO.</a:t>
            </a:r>
            <a:endParaRPr lang="en-US" dirty="0"/>
          </a:p>
        </p:txBody>
      </p:sp>
      <p:sp>
        <p:nvSpPr>
          <p:cNvPr id="4" name="Slide Number Placeholder 3"/>
          <p:cNvSpPr>
            <a:spLocks noGrp="1"/>
          </p:cNvSpPr>
          <p:nvPr>
            <p:ph type="sldNum" sz="quarter" idx="10"/>
          </p:nvPr>
        </p:nvSpPr>
        <p:spPr/>
        <p:txBody>
          <a:bodyPr/>
          <a:lstStyle/>
          <a:p>
            <a:fld id="{DF4318A0-058E-4467-8CFF-193C1E795BBF}" type="slidenum">
              <a:rPr lang="en-US" smtClean="0"/>
              <a:t>7</a:t>
            </a:fld>
            <a:endParaRPr lang="en-US"/>
          </a:p>
        </p:txBody>
      </p:sp>
    </p:spTree>
    <p:extLst>
      <p:ext uri="{BB962C8B-B14F-4D97-AF65-F5344CB8AC3E}">
        <p14:creationId xmlns:p14="http://schemas.microsoft.com/office/powerpoint/2010/main" val="1108538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is purchases between $10,000 and $88,300.</a:t>
            </a:r>
            <a:endParaRPr lang="en-US" dirty="0"/>
          </a:p>
        </p:txBody>
      </p:sp>
      <p:sp>
        <p:nvSpPr>
          <p:cNvPr id="4" name="Slide Number Placeholder 3"/>
          <p:cNvSpPr>
            <a:spLocks noGrp="1"/>
          </p:cNvSpPr>
          <p:nvPr>
            <p:ph type="sldNum" sz="quarter" idx="10"/>
          </p:nvPr>
        </p:nvSpPr>
        <p:spPr/>
        <p:txBody>
          <a:bodyPr/>
          <a:lstStyle/>
          <a:p>
            <a:fld id="{DF4318A0-058E-4467-8CFF-193C1E795BBF}" type="slidenum">
              <a:rPr lang="en-US" smtClean="0"/>
              <a:t>8</a:t>
            </a:fld>
            <a:endParaRPr lang="en-US"/>
          </a:p>
        </p:txBody>
      </p:sp>
    </p:spTree>
    <p:extLst>
      <p:ext uri="{BB962C8B-B14F-4D97-AF65-F5344CB8AC3E}">
        <p14:creationId xmlns:p14="http://schemas.microsoft.com/office/powerpoint/2010/main" val="4131890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purchases between $10,000 and $88,300, another step is added to the process.  For purchases in this range, the quote process is triggered.  What that means is that BEFORE a requisition is initiated, the user has to get at least three written quotes and forward them to me .</a:t>
            </a:r>
          </a:p>
          <a:p>
            <a:endParaRPr lang="en-US" dirty="0"/>
          </a:p>
          <a:p>
            <a:r>
              <a:rPr lang="en-US" dirty="0" smtClean="0"/>
              <a:t>The reason why this is required is so that we can make sure that the district is getting the best value. It also helps to prevent ‘favoritism” when choosing vendors.</a:t>
            </a:r>
          </a:p>
          <a:p>
            <a:endParaRPr lang="en-US" dirty="0"/>
          </a:p>
          <a:p>
            <a:r>
              <a:rPr lang="en-US" dirty="0" smtClean="0"/>
              <a:t>Quotes from the internet:</a:t>
            </a:r>
          </a:p>
          <a:p>
            <a:r>
              <a:rPr lang="en-US" dirty="0" smtClean="0"/>
              <a:t>Asking for quotes directly can result in a cost savings</a:t>
            </a:r>
            <a:r>
              <a:rPr lang="en-US" dirty="0"/>
              <a:t> </a:t>
            </a:r>
            <a:r>
              <a:rPr lang="en-US" dirty="0" smtClean="0"/>
              <a:t>or… </a:t>
            </a:r>
            <a:endParaRPr lang="en-US" dirty="0"/>
          </a:p>
          <a:p>
            <a:r>
              <a:rPr lang="en-US" dirty="0" smtClean="0"/>
              <a:t>the vendor may have a contract with another agency that we can piggyback on. </a:t>
            </a:r>
          </a:p>
        </p:txBody>
      </p:sp>
      <p:sp>
        <p:nvSpPr>
          <p:cNvPr id="4" name="Slide Number Placeholder 3"/>
          <p:cNvSpPr>
            <a:spLocks noGrp="1"/>
          </p:cNvSpPr>
          <p:nvPr>
            <p:ph type="sldNum" sz="quarter" idx="10"/>
          </p:nvPr>
        </p:nvSpPr>
        <p:spPr/>
        <p:txBody>
          <a:bodyPr/>
          <a:lstStyle/>
          <a:p>
            <a:fld id="{DF4318A0-058E-4467-8CFF-193C1E795BBF}" type="slidenum">
              <a:rPr lang="en-US" smtClean="0"/>
              <a:t>9</a:t>
            </a:fld>
            <a:endParaRPr lang="en-US"/>
          </a:p>
        </p:txBody>
      </p:sp>
    </p:spTree>
    <p:extLst>
      <p:ext uri="{BB962C8B-B14F-4D97-AF65-F5344CB8AC3E}">
        <p14:creationId xmlns:p14="http://schemas.microsoft.com/office/powerpoint/2010/main" val="1369462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C33801-D558-4A87-A276-A72624D5E671}"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48184-9FC0-4405-AD74-354A4A5868A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147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C33801-D558-4A87-A276-A72624D5E671}"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48184-9FC0-4405-AD74-354A4A5868AF}" type="slidenum">
              <a:rPr lang="en-US" smtClean="0"/>
              <a:t>‹#›</a:t>
            </a:fld>
            <a:endParaRPr lang="en-US"/>
          </a:p>
        </p:txBody>
      </p:sp>
    </p:spTree>
    <p:extLst>
      <p:ext uri="{BB962C8B-B14F-4D97-AF65-F5344CB8AC3E}">
        <p14:creationId xmlns:p14="http://schemas.microsoft.com/office/powerpoint/2010/main" val="4188735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C33801-D558-4A87-A276-A72624D5E671}"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48184-9FC0-4405-AD74-354A4A5868AF}" type="slidenum">
              <a:rPr lang="en-US" smtClean="0"/>
              <a:t>‹#›</a:t>
            </a:fld>
            <a:endParaRPr lang="en-US"/>
          </a:p>
        </p:txBody>
      </p:sp>
    </p:spTree>
    <p:extLst>
      <p:ext uri="{BB962C8B-B14F-4D97-AF65-F5344CB8AC3E}">
        <p14:creationId xmlns:p14="http://schemas.microsoft.com/office/powerpoint/2010/main" val="29345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C33801-D558-4A87-A276-A72624D5E671}"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48184-9FC0-4405-AD74-354A4A5868AF}" type="slidenum">
              <a:rPr lang="en-US" smtClean="0"/>
              <a:t>‹#›</a:t>
            </a:fld>
            <a:endParaRPr lang="en-US"/>
          </a:p>
        </p:txBody>
      </p:sp>
    </p:spTree>
    <p:extLst>
      <p:ext uri="{BB962C8B-B14F-4D97-AF65-F5344CB8AC3E}">
        <p14:creationId xmlns:p14="http://schemas.microsoft.com/office/powerpoint/2010/main" val="66076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C33801-D558-4A87-A276-A72624D5E671}"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648184-9FC0-4405-AD74-354A4A5868A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851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C33801-D558-4A87-A276-A72624D5E671}"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48184-9FC0-4405-AD74-354A4A5868AF}" type="slidenum">
              <a:rPr lang="en-US" smtClean="0"/>
              <a:t>‹#›</a:t>
            </a:fld>
            <a:endParaRPr lang="en-US"/>
          </a:p>
        </p:txBody>
      </p:sp>
    </p:spTree>
    <p:extLst>
      <p:ext uri="{BB962C8B-B14F-4D97-AF65-F5344CB8AC3E}">
        <p14:creationId xmlns:p14="http://schemas.microsoft.com/office/powerpoint/2010/main" val="3250459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C33801-D558-4A87-A276-A72624D5E671}" type="datetimeFigureOut">
              <a:rPr lang="en-US" smtClean="0"/>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648184-9FC0-4405-AD74-354A4A5868AF}" type="slidenum">
              <a:rPr lang="en-US" smtClean="0"/>
              <a:t>‹#›</a:t>
            </a:fld>
            <a:endParaRPr lang="en-US"/>
          </a:p>
        </p:txBody>
      </p:sp>
    </p:spTree>
    <p:extLst>
      <p:ext uri="{BB962C8B-B14F-4D97-AF65-F5344CB8AC3E}">
        <p14:creationId xmlns:p14="http://schemas.microsoft.com/office/powerpoint/2010/main" val="110104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FC33801-D558-4A87-A276-A72624D5E671}" type="datetimeFigureOut">
              <a:rPr lang="en-US" smtClean="0"/>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648184-9FC0-4405-AD74-354A4A5868AF}" type="slidenum">
              <a:rPr lang="en-US" smtClean="0"/>
              <a:t>‹#›</a:t>
            </a:fld>
            <a:endParaRPr lang="en-US"/>
          </a:p>
        </p:txBody>
      </p:sp>
    </p:spTree>
    <p:extLst>
      <p:ext uri="{BB962C8B-B14F-4D97-AF65-F5344CB8AC3E}">
        <p14:creationId xmlns:p14="http://schemas.microsoft.com/office/powerpoint/2010/main" val="2745678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FC33801-D558-4A87-A276-A72624D5E671}" type="datetimeFigureOut">
              <a:rPr lang="en-US" smtClean="0"/>
              <a:t>12/15/2017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6648184-9FC0-4405-AD74-354A4A5868AF}" type="slidenum">
              <a:rPr lang="en-US" smtClean="0"/>
              <a:t>‹#›</a:t>
            </a:fld>
            <a:endParaRPr lang="en-US"/>
          </a:p>
        </p:txBody>
      </p:sp>
    </p:spTree>
    <p:extLst>
      <p:ext uri="{BB962C8B-B14F-4D97-AF65-F5344CB8AC3E}">
        <p14:creationId xmlns:p14="http://schemas.microsoft.com/office/powerpoint/2010/main" val="364724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FC33801-D558-4A87-A276-A72624D5E671}" type="datetimeFigureOut">
              <a:rPr lang="en-US" smtClean="0"/>
              <a:t>12/15/2017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6648184-9FC0-4405-AD74-354A4A5868AF}" type="slidenum">
              <a:rPr lang="en-US" smtClean="0"/>
              <a:t>‹#›</a:t>
            </a:fld>
            <a:endParaRPr lang="en-US"/>
          </a:p>
        </p:txBody>
      </p:sp>
    </p:spTree>
    <p:extLst>
      <p:ext uri="{BB962C8B-B14F-4D97-AF65-F5344CB8AC3E}">
        <p14:creationId xmlns:p14="http://schemas.microsoft.com/office/powerpoint/2010/main" val="2371211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C33801-D558-4A87-A276-A72624D5E671}"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48184-9FC0-4405-AD74-354A4A5868AF}" type="slidenum">
              <a:rPr lang="en-US" smtClean="0"/>
              <a:t>‹#›</a:t>
            </a:fld>
            <a:endParaRPr lang="en-US"/>
          </a:p>
        </p:txBody>
      </p:sp>
    </p:spTree>
    <p:extLst>
      <p:ext uri="{BB962C8B-B14F-4D97-AF65-F5344CB8AC3E}">
        <p14:creationId xmlns:p14="http://schemas.microsoft.com/office/powerpoint/2010/main" val="1650344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FC33801-D558-4A87-A276-A72624D5E671}" type="datetimeFigureOut">
              <a:rPr lang="en-US" smtClean="0"/>
              <a:t>12/15/2017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6648184-9FC0-4405-AD74-354A4A5868A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1297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Purchasing Process Overview</a:t>
            </a:r>
            <a:endParaRPr lang="en-US" dirty="0"/>
          </a:p>
        </p:txBody>
      </p:sp>
      <p:sp>
        <p:nvSpPr>
          <p:cNvPr id="3" name="Subtitle 2"/>
          <p:cNvSpPr>
            <a:spLocks noGrp="1"/>
          </p:cNvSpPr>
          <p:nvPr>
            <p:ph type="subTitle" idx="1"/>
          </p:nvPr>
        </p:nvSpPr>
        <p:spPr/>
        <p:txBody>
          <a:bodyPr/>
          <a:lstStyle/>
          <a:p>
            <a:r>
              <a:rPr lang="en-US" dirty="0" smtClean="0"/>
              <a:t>Presented by: Tamara Cline</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1104092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598618451"/>
              </p:ext>
            </p:extLst>
          </p:nvPr>
        </p:nvGraphicFramePr>
        <p:xfrm>
          <a:off x="1145592" y="85029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p:txBody>
          <a:bodyPr/>
          <a:lstStyle/>
          <a:p>
            <a:r>
              <a:rPr lang="en-US" dirty="0" smtClean="0">
                <a:solidFill>
                  <a:srgbClr val="FF0000"/>
                </a:solidFill>
              </a:rPr>
              <a:t>Issue: </a:t>
            </a:r>
            <a:r>
              <a:rPr lang="en-US" dirty="0" smtClean="0"/>
              <a:t/>
            </a:r>
            <a:br>
              <a:rPr lang="en-US" dirty="0" smtClean="0"/>
            </a:br>
            <a:r>
              <a:rPr lang="en-US" dirty="0" smtClean="0"/>
              <a:t>Failure to provide quotes as Step 1</a:t>
            </a:r>
            <a:endParaRPr lang="en-US" dirty="0"/>
          </a:p>
        </p:txBody>
      </p:sp>
      <p:sp>
        <p:nvSpPr>
          <p:cNvPr id="2" name="Explosion 2 1"/>
          <p:cNvSpPr/>
          <p:nvPr/>
        </p:nvSpPr>
        <p:spPr>
          <a:xfrm>
            <a:off x="3236015" y="4599387"/>
            <a:ext cx="3581193" cy="1940767"/>
          </a:xfrm>
          <a:prstGeom prst="irregularSeal2">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0000"/>
                </a:solidFill>
              </a:rPr>
              <a:t>Quotes provided </a:t>
            </a:r>
            <a:r>
              <a:rPr lang="en-US" sz="1400" dirty="0" smtClean="0">
                <a:solidFill>
                  <a:srgbClr val="FF0000"/>
                </a:solidFill>
              </a:rPr>
              <a:t>to purchasing </a:t>
            </a:r>
            <a:r>
              <a:rPr lang="en-US" sz="1400" dirty="0" err="1" smtClean="0">
                <a:solidFill>
                  <a:srgbClr val="FF0000"/>
                </a:solidFill>
              </a:rPr>
              <a:t>dpt</a:t>
            </a:r>
            <a:r>
              <a:rPr lang="en-US" sz="1400" dirty="0" smtClean="0">
                <a:solidFill>
                  <a:srgbClr val="FF0000"/>
                </a:solidFill>
              </a:rPr>
              <a:t> AFTER vendor chosen</a:t>
            </a:r>
            <a:endParaRPr lang="en-US" sz="1400" dirty="0">
              <a:solidFill>
                <a:srgbClr val="FF0000"/>
              </a:solidFill>
            </a:endParaRPr>
          </a:p>
        </p:txBody>
      </p:sp>
      <p:pic>
        <p:nvPicPr>
          <p:cNvPr id="24" name="Picture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
        <p:nvSpPr>
          <p:cNvPr id="3" name="Up Arrow 2"/>
          <p:cNvSpPr/>
          <p:nvPr/>
        </p:nvSpPr>
        <p:spPr>
          <a:xfrm>
            <a:off x="3774558" y="3912781"/>
            <a:ext cx="308344" cy="94629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6585496" y="3912781"/>
            <a:ext cx="308344" cy="94629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1370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487112837"/>
              </p:ext>
            </p:extLst>
          </p:nvPr>
        </p:nvGraphicFramePr>
        <p:xfrm>
          <a:off x="1145592" y="85029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p:txBody>
          <a:bodyPr/>
          <a:lstStyle/>
          <a:p>
            <a:r>
              <a:rPr lang="en-US" dirty="0" smtClean="0">
                <a:solidFill>
                  <a:srgbClr val="FF0000"/>
                </a:solidFill>
              </a:rPr>
              <a:t>Issue: </a:t>
            </a:r>
            <a:r>
              <a:rPr lang="en-US" dirty="0" smtClean="0"/>
              <a:t/>
            </a:r>
            <a:br>
              <a:rPr lang="en-US" dirty="0" smtClean="0"/>
            </a:br>
            <a:r>
              <a:rPr lang="en-US" dirty="0" smtClean="0"/>
              <a:t>Underestimating Scope of </a:t>
            </a:r>
            <a:r>
              <a:rPr lang="en-US" dirty="0"/>
              <a:t>W</a:t>
            </a:r>
            <a:r>
              <a:rPr lang="en-US" dirty="0" smtClean="0"/>
              <a:t>ork or Cost</a:t>
            </a:r>
            <a:endParaRPr lang="en-US" dirty="0"/>
          </a:p>
        </p:txBody>
      </p:sp>
      <p:sp>
        <p:nvSpPr>
          <p:cNvPr id="2" name="Explosion 2 1"/>
          <p:cNvSpPr/>
          <p:nvPr/>
        </p:nvSpPr>
        <p:spPr>
          <a:xfrm>
            <a:off x="3697594" y="4595141"/>
            <a:ext cx="2772485" cy="1673819"/>
          </a:xfrm>
          <a:prstGeom prst="irregularSeal2">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FF0000"/>
                </a:solidFill>
              </a:rPr>
              <a:t>Req</a:t>
            </a:r>
            <a:r>
              <a:rPr lang="en-US" sz="1400" dirty="0" smtClean="0">
                <a:solidFill>
                  <a:srgbClr val="FF0000"/>
                </a:solidFill>
              </a:rPr>
              <a:t> opened for &lt; $10k, invoice is for &gt; $10k</a:t>
            </a:r>
            <a:endParaRPr lang="en-US" sz="1400" dirty="0">
              <a:solidFill>
                <a:srgbClr val="FF0000"/>
              </a:solidFill>
            </a:endParaRPr>
          </a:p>
        </p:txBody>
      </p:sp>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
        <p:nvSpPr>
          <p:cNvPr id="8" name="Up Arrow 7"/>
          <p:cNvSpPr/>
          <p:nvPr/>
        </p:nvSpPr>
        <p:spPr>
          <a:xfrm>
            <a:off x="4327451" y="3923413"/>
            <a:ext cx="414670" cy="935666"/>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7258424" y="3923413"/>
            <a:ext cx="308344" cy="94629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0093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4" name="TextBox 3"/>
          <p:cNvSpPr txBox="1"/>
          <p:nvPr/>
        </p:nvSpPr>
        <p:spPr>
          <a:xfrm>
            <a:off x="1097280" y="2043405"/>
            <a:ext cx="8914467" cy="2862322"/>
          </a:xfrm>
          <a:prstGeom prst="rect">
            <a:avLst/>
          </a:prstGeom>
          <a:noFill/>
        </p:spPr>
        <p:txBody>
          <a:bodyPr wrap="square" rtlCol="0">
            <a:spAutoFit/>
          </a:bodyPr>
          <a:lstStyle/>
          <a:p>
            <a:r>
              <a:rPr lang="en-US" dirty="0" smtClean="0"/>
              <a:t>BID SPLITTING</a:t>
            </a:r>
          </a:p>
          <a:p>
            <a:r>
              <a:rPr lang="en-US" dirty="0" smtClean="0"/>
              <a:t>A single purchase that would exceed the quote or bid threshold is split into two or more smaller projects which fall below the threshold, specifically prohibited in public contract code.</a:t>
            </a:r>
          </a:p>
          <a:p>
            <a:endParaRPr lang="en-US" dirty="0"/>
          </a:p>
          <a:p>
            <a:r>
              <a:rPr lang="en-US" dirty="0" smtClean="0"/>
              <a:t>CHARGING WRONG BUDGET CODE</a:t>
            </a:r>
          </a:p>
          <a:p>
            <a:r>
              <a:rPr lang="en-US" dirty="0" smtClean="0"/>
              <a:t>Charging expenditures for Project A to the budget code of Project B thereby distorting the true cost of both and possibly exceeding board-approved spending limits.</a:t>
            </a:r>
          </a:p>
          <a:p>
            <a:endParaRPr lang="en-US" dirty="0" smtClean="0"/>
          </a:p>
          <a:p>
            <a:endParaRPr lang="en-US" dirty="0"/>
          </a:p>
          <a:p>
            <a:r>
              <a:rPr lang="en-US" dirty="0" smtClean="0"/>
              <a:t> </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392447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Purchases Over $88,300 or Public Works*</a:t>
            </a:r>
            <a:endParaRPr lang="en-US" dirty="0"/>
          </a:p>
        </p:txBody>
      </p:sp>
      <p:sp>
        <p:nvSpPr>
          <p:cNvPr id="3" name="Text Placeholder 2"/>
          <p:cNvSpPr>
            <a:spLocks noGrp="1"/>
          </p:cNvSpPr>
          <p:nvPr>
            <p:ph type="body" idx="1"/>
          </p:nvPr>
        </p:nvSpPr>
        <p:spPr/>
        <p:txBody>
          <a:bodyPr>
            <a:normAutofit/>
          </a:bodyPr>
          <a:lstStyle/>
          <a:p>
            <a:r>
              <a:rPr lang="en-US" dirty="0" smtClean="0">
                <a:solidFill>
                  <a:srgbClr val="FF0000"/>
                </a:solidFill>
              </a:rPr>
              <a:t>Bid</a:t>
            </a:r>
            <a:r>
              <a:rPr lang="en-US" dirty="0" smtClean="0"/>
              <a:t> Process Triggered</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
        <p:nvSpPr>
          <p:cNvPr id="5" name="Rectangle 4"/>
          <p:cNvSpPr/>
          <p:nvPr/>
        </p:nvSpPr>
        <p:spPr>
          <a:xfrm>
            <a:off x="487498" y="5837905"/>
            <a:ext cx="2189382" cy="369332"/>
          </a:xfrm>
          <a:prstGeom prst="rect">
            <a:avLst/>
          </a:prstGeom>
        </p:spPr>
        <p:txBody>
          <a:bodyPr wrap="none">
            <a:spAutoFit/>
          </a:bodyPr>
          <a:lstStyle/>
          <a:p>
            <a:r>
              <a:rPr lang="en-US" i="1" dirty="0"/>
              <a:t>*In excess of $15,000</a:t>
            </a:r>
          </a:p>
        </p:txBody>
      </p:sp>
    </p:spTree>
    <p:extLst>
      <p:ext uri="{BB962C8B-B14F-4D97-AF65-F5344CB8AC3E}">
        <p14:creationId xmlns:p14="http://schemas.microsoft.com/office/powerpoint/2010/main" val="262006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Works</a:t>
            </a:r>
            <a:endParaRPr lang="en-US" dirty="0"/>
          </a:p>
        </p:txBody>
      </p:sp>
      <p:sp>
        <p:nvSpPr>
          <p:cNvPr id="6" name="Rectangle 3"/>
          <p:cNvSpPr>
            <a:spLocks noChangeArrowheads="1"/>
          </p:cNvSpPr>
          <p:nvPr/>
        </p:nvSpPr>
        <p:spPr bwMode="auto">
          <a:xfrm>
            <a:off x="1097280" y="1875859"/>
            <a:ext cx="10192761" cy="43088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effectLst/>
                <a:latin typeface="Arial" panose="020B0604020202020204" pitchFamily="34" charset="0"/>
                <a:cs typeface="Arial" panose="020B0604020202020204" pitchFamily="34" charset="0"/>
              </a:rPr>
              <a:t>Public works</a:t>
            </a:r>
            <a:r>
              <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rPr>
              <a:t> definition</a:t>
            </a:r>
            <a:r>
              <a:rPr kumimoji="0" lang="en-US" altLang="en-US" sz="1800" b="0" i="0" u="none" strike="noStrike" cap="none" normalizeH="0" dirty="0" smtClean="0">
                <a:ln>
                  <a:noFill/>
                </a:ln>
                <a:effectLst/>
                <a:latin typeface="Arial" panose="020B0604020202020204" pitchFamily="34" charset="0"/>
                <a:cs typeface="Arial" panose="020B0604020202020204" pitchFamily="34" charset="0"/>
              </a:rPr>
              <a:t> (Code section 22002)</a:t>
            </a:r>
            <a:r>
              <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rPr>
              <a: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rPr>
              <a:t>Construction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rPr>
              <a:t>Reconstruction/Alteration</a:t>
            </a:r>
          </a:p>
          <a:p>
            <a:pPr marL="285750" indent="-285750">
              <a:buFont typeface="Arial" panose="020B0604020202020204" pitchFamily="34" charset="0"/>
              <a:buChar char="•"/>
            </a:pPr>
            <a:r>
              <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rPr>
              <a:t>R</a:t>
            </a:r>
            <a:r>
              <a:rPr kumimoji="0" lang="en-US" altLang="en-US" sz="1800" b="0" i="0" u="none" strike="noStrike" cap="none" normalizeH="0" dirty="0" smtClean="0">
                <a:ln>
                  <a:noFill/>
                </a:ln>
                <a:effectLst/>
                <a:latin typeface="Arial" panose="020B0604020202020204" pitchFamily="34" charset="0"/>
                <a:cs typeface="Arial" panose="020B0604020202020204" pitchFamily="34" charset="0"/>
              </a:rPr>
              <a:t>enovation </a:t>
            </a:r>
          </a:p>
          <a:p>
            <a:pPr marL="285750" indent="-285750">
              <a:buFont typeface="Arial" panose="020B0604020202020204" pitchFamily="34" charset="0"/>
              <a:buChar char="•"/>
            </a:pPr>
            <a:r>
              <a:rPr kumimoji="0" lang="en-US" altLang="en-US" sz="1800" b="0" i="0" u="none" strike="noStrike" cap="none" normalizeH="0" dirty="0" smtClean="0">
                <a:ln>
                  <a:noFill/>
                </a:ln>
                <a:effectLst/>
                <a:latin typeface="Arial" panose="020B0604020202020204" pitchFamily="34" charset="0"/>
                <a:cs typeface="Arial" panose="020B0604020202020204" pitchFamily="34" charset="0"/>
              </a:rPr>
              <a:t>Improvement</a:t>
            </a:r>
          </a:p>
          <a:p>
            <a:pPr marL="285750" indent="-285750">
              <a:buFont typeface="Arial" panose="020B0604020202020204" pitchFamily="34" charset="0"/>
              <a:buChar char="•"/>
            </a:pPr>
            <a:r>
              <a:rPr kumimoji="0" lang="en-US" altLang="en-US" sz="1800" b="0" i="0" u="none" strike="noStrike" cap="none" normalizeH="0" dirty="0" smtClean="0">
                <a:ln>
                  <a:noFill/>
                </a:ln>
                <a:effectLst/>
                <a:latin typeface="Arial" panose="020B0604020202020204" pitchFamily="34" charset="0"/>
                <a:cs typeface="Arial" panose="020B0604020202020204" pitchFamily="34" charset="0"/>
              </a:rPr>
              <a:t>D</a:t>
            </a:r>
            <a:r>
              <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rPr>
              <a:t>emolition</a:t>
            </a:r>
          </a:p>
          <a:p>
            <a:pPr marL="285750" indent="-285750">
              <a:buFont typeface="Arial" panose="020B0604020202020204" pitchFamily="34" charset="0"/>
              <a:buChar char="•"/>
            </a:pPr>
            <a:r>
              <a:rPr lang="en-US" altLang="en-US" dirty="0">
                <a:cs typeface="Arial" panose="020B0604020202020204" pitchFamily="34" charset="0"/>
              </a:rPr>
              <a:t>R</a:t>
            </a:r>
            <a:r>
              <a:rPr kumimoji="0" lang="en-US" altLang="en-US" sz="1800" b="0" i="0" u="none" strike="noStrike" cap="none" normalizeH="0" baseline="0" dirty="0" smtClean="0">
                <a:ln>
                  <a:noFill/>
                </a:ln>
                <a:effectLst/>
                <a:cs typeface="Arial" panose="020B0604020202020204" pitchFamily="34" charset="0"/>
              </a:rPr>
              <a:t>epair work </a:t>
            </a:r>
            <a:endParaRPr lang="en-US" altLang="en-US" dirty="0">
              <a:cs typeface="Arial" panose="020B0604020202020204" pitchFamily="34" charset="0"/>
            </a:endParaRPr>
          </a:p>
          <a:p>
            <a:pPr marL="285750" indent="-285750">
              <a:buFont typeface="Arial" panose="020B0604020202020204" pitchFamily="34" charset="0"/>
              <a:buChar char="•"/>
            </a:pPr>
            <a:r>
              <a:rPr lang="en-US" altLang="en-US" dirty="0" smtClean="0">
                <a:cs typeface="Arial" panose="020B0604020202020204" pitchFamily="34" charset="0"/>
              </a:rPr>
              <a:t>Includes painting, repainting, concrete</a:t>
            </a:r>
            <a:endParaRPr lang="en-US" altLang="en-US"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rPr>
              <a:t>Any of these activities</a:t>
            </a:r>
            <a:r>
              <a:rPr kumimoji="0" lang="en-US" altLang="en-US" sz="1800" b="0" i="0" u="none" strike="noStrike" cap="none" normalizeH="0" dirty="0" smtClean="0">
                <a:ln>
                  <a:noFill/>
                </a:ln>
                <a:effectLst/>
                <a:latin typeface="Arial" panose="020B0604020202020204" pitchFamily="34" charset="0"/>
                <a:cs typeface="Arial" panose="020B0604020202020204" pitchFamily="34" charset="0"/>
              </a:rPr>
              <a:t> </a:t>
            </a:r>
            <a:r>
              <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rPr>
              <a:t>involving</a:t>
            </a:r>
            <a:r>
              <a:rPr kumimoji="0" lang="en-US" altLang="en-US" sz="1800" b="0" i="0" u="none" strike="noStrike" cap="none" normalizeH="0" dirty="0" smtClean="0">
                <a:ln>
                  <a:noFill/>
                </a:ln>
                <a:effectLst/>
                <a:latin typeface="Arial" panose="020B0604020202020204" pitchFamily="34" charset="0"/>
                <a:cs typeface="Arial" panose="020B0604020202020204" pitchFamily="34" charset="0"/>
              </a:rPr>
              <a:t> any</a:t>
            </a:r>
            <a:r>
              <a:rPr kumimoji="0" lang="en-US" altLang="en-US" sz="1800" b="0" i="0" u="none" strike="noStrike" cap="none" normalizeH="0" dirty="0" smtClean="0">
                <a:ln>
                  <a:noFill/>
                </a:ln>
                <a:solidFill>
                  <a:srgbClr val="545454"/>
                </a:solidFill>
                <a:effectLst/>
                <a:latin typeface="Arial" panose="020B0604020202020204" pitchFamily="34" charset="0"/>
                <a:cs typeface="Arial" panose="020B0604020202020204" pitchFamily="34" charset="0"/>
              </a:rPr>
              <a:t> </a:t>
            </a:r>
            <a:r>
              <a:rPr kumimoji="0" lang="en-US" altLang="en-US" sz="1800" b="0" i="0" u="none" strike="noStrike" cap="none" normalizeH="0" dirty="0" smtClean="0">
                <a:ln>
                  <a:noFill/>
                </a:ln>
                <a:solidFill>
                  <a:srgbClr val="FF0000"/>
                </a:solidFill>
                <a:effectLst/>
                <a:latin typeface="Arial" panose="020B0604020202020204" pitchFamily="34" charset="0"/>
                <a:cs typeface="Arial" panose="020B0604020202020204" pitchFamily="34" charset="0"/>
              </a:rPr>
              <a:t>publically owned, leased or operated facility </a:t>
            </a:r>
            <a:r>
              <a:rPr kumimoji="0" lang="en-US" altLang="en-US" sz="1800" b="0" i="0" u="none" strike="noStrike" cap="none" normalizeH="0" dirty="0" smtClean="0">
                <a:ln>
                  <a:noFill/>
                </a:ln>
                <a:effectLst/>
                <a:latin typeface="Arial" panose="020B0604020202020204" pitchFamily="34" charset="0"/>
                <a:cs typeface="Arial" panose="020B0604020202020204" pitchFamily="34" charset="0"/>
              </a:rPr>
              <a:t>and </a:t>
            </a:r>
            <a:r>
              <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rPr>
              <a:t>paid in whole or in part out of</a:t>
            </a:r>
            <a:r>
              <a:rPr kumimoji="0" lang="en-US" altLang="en-US" sz="1800" b="0" i="0" u="none" strike="noStrike" cap="none" normalizeH="0" baseline="0" dirty="0" smtClean="0">
                <a:ln>
                  <a:noFill/>
                </a:ln>
                <a:solidFill>
                  <a:srgbClr val="545454"/>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public funds</a:t>
            </a:r>
            <a:r>
              <a:rPr kumimoji="0" lang="en-US" altLang="en-US" sz="1800" b="0" i="0" u="none" strike="noStrike" cap="none" normalizeH="0" baseline="0" dirty="0" smtClean="0">
                <a:ln>
                  <a:noFill/>
                </a:ln>
                <a:solidFill>
                  <a:srgbClr val="545454"/>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smtClean="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1" u="none" strike="noStrike" cap="none" normalizeH="0" baseline="0" dirty="0" smtClean="0">
                <a:ln>
                  <a:noFill/>
                </a:ln>
                <a:solidFill>
                  <a:schemeClr val="tx1"/>
                </a:solidFill>
                <a:effectLst/>
              </a:rPr>
              <a:t>For the most part</a:t>
            </a:r>
            <a:r>
              <a:rPr kumimoji="0" lang="en-US" altLang="en-US" sz="2000" b="0" i="1" u="none" strike="noStrike" cap="none" normalizeH="0" baseline="0" dirty="0" smtClean="0">
                <a:ln>
                  <a:noFill/>
                </a:ln>
                <a:solidFill>
                  <a:schemeClr val="tx1"/>
                </a:solidFill>
                <a:effectLst/>
              </a:rPr>
              <a:t>, </a:t>
            </a:r>
            <a:r>
              <a:rPr lang="en-US" altLang="en-US" sz="2000" i="1" dirty="0" smtClean="0"/>
              <a:t>it is t</a:t>
            </a:r>
            <a:r>
              <a:rPr kumimoji="0" lang="en-US" altLang="en-US" sz="2000" b="0" i="1" u="none" strike="noStrike" cap="none" normalizeH="0" baseline="0" dirty="0" smtClean="0">
                <a:ln>
                  <a:noFill/>
                </a:ln>
                <a:solidFill>
                  <a:schemeClr val="tx1"/>
                </a:solidFill>
                <a:effectLst/>
              </a:rPr>
              <a:t>he </a:t>
            </a:r>
            <a:r>
              <a:rPr kumimoji="0" lang="en-US" altLang="en-US" sz="2000" b="0" i="1" u="none" strike="noStrike" cap="none" normalizeH="0" baseline="0" dirty="0" smtClean="0">
                <a:ln>
                  <a:noFill/>
                </a:ln>
                <a:solidFill>
                  <a:srgbClr val="FF0000"/>
                </a:solidFill>
                <a:effectLst/>
              </a:rPr>
              <a:t>nature of</a:t>
            </a:r>
            <a:r>
              <a:rPr kumimoji="0" lang="en-US" altLang="en-US" sz="2000" b="0" i="1" u="none" strike="noStrike" cap="none" normalizeH="0" dirty="0" smtClean="0">
                <a:ln>
                  <a:noFill/>
                </a:ln>
                <a:solidFill>
                  <a:srgbClr val="FF0000"/>
                </a:solidFill>
                <a:effectLst/>
              </a:rPr>
              <a:t> the work</a:t>
            </a:r>
            <a:r>
              <a:rPr kumimoji="0" lang="en-US" altLang="en-US" sz="2000" b="0" i="1" u="none" strike="noStrike" cap="none" normalizeH="0" dirty="0" smtClean="0">
                <a:ln>
                  <a:noFill/>
                </a:ln>
                <a:solidFill>
                  <a:schemeClr val="tx1"/>
                </a:solidFill>
                <a:effectLst/>
              </a:rPr>
              <a:t>, not </a:t>
            </a:r>
            <a:r>
              <a:rPr kumimoji="0" lang="en-US" altLang="en-US" sz="2000" b="0" i="1" u="none" strike="noStrike" cap="none" normalizeH="0" dirty="0" smtClean="0">
                <a:ln>
                  <a:noFill/>
                </a:ln>
                <a:solidFill>
                  <a:srgbClr val="FF0000"/>
                </a:solidFill>
                <a:effectLst/>
              </a:rPr>
              <a:t>cost </a:t>
            </a:r>
            <a:r>
              <a:rPr kumimoji="0" lang="en-US" altLang="en-US" sz="2000" b="0" i="1" u="none" strike="noStrike" cap="none" normalizeH="0" dirty="0" smtClean="0">
                <a:ln>
                  <a:noFill/>
                </a:ln>
                <a:solidFill>
                  <a:schemeClr val="tx1"/>
                </a:solidFill>
                <a:effectLst/>
              </a:rPr>
              <a:t>that determines whether a project is “public works”</a:t>
            </a:r>
            <a:endParaRPr kumimoji="0" lang="en-US" altLang="en-US" sz="2000" b="0" i="1" u="none" strike="noStrike" cap="none" normalizeH="0" baseline="0" dirty="0" smtClean="0">
              <a:ln>
                <a:noFill/>
              </a:ln>
              <a:solidFill>
                <a:schemeClr val="tx1"/>
              </a:solidFill>
              <a:effectLst/>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262816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Effect transition="in" filter="fade">
                                      <p:cBhvr>
                                        <p:cTn id="42" dur="500"/>
                                        <p:tgtEl>
                                          <p:spTgt spid="6">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fade">
                                      <p:cBhvr>
                                        <p:cTn id="47" dur="500"/>
                                        <p:tgtEl>
                                          <p:spTgt spid="6">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6">
                                            <p:txEl>
                                              <p:pRg st="12" end="12"/>
                                            </p:txEl>
                                          </p:spTgt>
                                        </p:tgtEl>
                                        <p:attrNameLst>
                                          <p:attrName>style.visibility</p:attrName>
                                        </p:attrNameLst>
                                      </p:cBhvr>
                                      <p:to>
                                        <p:strVal val="visible"/>
                                      </p:to>
                                    </p:set>
                                    <p:anim calcmode="lin" valueType="num">
                                      <p:cBhvr>
                                        <p:cTn id="52" dur="1000" fill="hold"/>
                                        <p:tgtEl>
                                          <p:spTgt spid="6">
                                            <p:txEl>
                                              <p:pRg st="12" end="12"/>
                                            </p:txEl>
                                          </p:spTgt>
                                        </p:tgtEl>
                                        <p:attrNameLst>
                                          <p:attrName>ppt_w</p:attrName>
                                        </p:attrNameLst>
                                      </p:cBhvr>
                                      <p:tavLst>
                                        <p:tav tm="0">
                                          <p:val>
                                            <p:fltVal val="0"/>
                                          </p:val>
                                        </p:tav>
                                        <p:tav tm="100000">
                                          <p:val>
                                            <p:strVal val="#ppt_w"/>
                                          </p:val>
                                        </p:tav>
                                      </p:tavLst>
                                    </p:anim>
                                    <p:anim calcmode="lin" valueType="num">
                                      <p:cBhvr>
                                        <p:cTn id="53" dur="1000" fill="hold"/>
                                        <p:tgtEl>
                                          <p:spTgt spid="6">
                                            <p:txEl>
                                              <p:pRg st="12" end="12"/>
                                            </p:txEl>
                                          </p:spTgt>
                                        </p:tgtEl>
                                        <p:attrNameLst>
                                          <p:attrName>ppt_h</p:attrName>
                                        </p:attrNameLst>
                                      </p:cBhvr>
                                      <p:tavLst>
                                        <p:tav tm="0">
                                          <p:val>
                                            <p:fltVal val="0"/>
                                          </p:val>
                                        </p:tav>
                                        <p:tav tm="100000">
                                          <p:val>
                                            <p:strVal val="#ppt_h"/>
                                          </p:val>
                                        </p:tav>
                                      </p:tavLst>
                                    </p:anim>
                                    <p:anim calcmode="lin" valueType="num">
                                      <p:cBhvr>
                                        <p:cTn id="54" dur="1000" fill="hold"/>
                                        <p:tgtEl>
                                          <p:spTgt spid="6">
                                            <p:txEl>
                                              <p:pRg st="12" end="12"/>
                                            </p:txEl>
                                          </p:spTgt>
                                        </p:tgtEl>
                                        <p:attrNameLst>
                                          <p:attrName>style.rotation</p:attrName>
                                        </p:attrNameLst>
                                      </p:cBhvr>
                                      <p:tavLst>
                                        <p:tav tm="0">
                                          <p:val>
                                            <p:fltVal val="90"/>
                                          </p:val>
                                        </p:tav>
                                        <p:tav tm="100000">
                                          <p:val>
                                            <p:fltVal val="0"/>
                                          </p:val>
                                        </p:tav>
                                      </p:tavLst>
                                    </p:anim>
                                    <p:animEffect transition="in" filter="fade">
                                      <p:cBhvr>
                                        <p:cTn id="55" dur="10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xplosion 1 7"/>
          <p:cNvSpPr/>
          <p:nvPr/>
        </p:nvSpPr>
        <p:spPr>
          <a:xfrm>
            <a:off x="615821" y="2286000"/>
            <a:ext cx="2276669" cy="2733869"/>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2772357879"/>
              </p:ext>
            </p:extLst>
          </p:nvPr>
        </p:nvGraphicFramePr>
        <p:xfrm>
          <a:off x="1145592" y="85029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p:txBody>
          <a:bodyPr/>
          <a:lstStyle/>
          <a:p>
            <a:r>
              <a:rPr lang="en-US" dirty="0" smtClean="0"/>
              <a:t>Purchases* Over $88,300 and/or </a:t>
            </a:r>
            <a:br>
              <a:rPr lang="en-US" dirty="0" smtClean="0"/>
            </a:br>
            <a:r>
              <a:rPr lang="en-US" dirty="0" smtClean="0"/>
              <a:t>Public Works </a:t>
            </a:r>
            <a:r>
              <a:rPr lang="en-US" sz="2800" dirty="0" smtClean="0"/>
              <a:t>(&gt;$15,000)</a:t>
            </a:r>
            <a:endParaRPr lang="en-US" sz="2800" dirty="0"/>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
        <p:nvSpPr>
          <p:cNvPr id="2" name="TextBox 1"/>
          <p:cNvSpPr txBox="1"/>
          <p:nvPr/>
        </p:nvSpPr>
        <p:spPr>
          <a:xfrm>
            <a:off x="324196" y="5902036"/>
            <a:ext cx="6205353" cy="369332"/>
          </a:xfrm>
          <a:prstGeom prst="rect">
            <a:avLst/>
          </a:prstGeom>
          <a:noFill/>
        </p:spPr>
        <p:txBody>
          <a:bodyPr wrap="none" rtlCol="0">
            <a:spAutoFit/>
          </a:bodyPr>
          <a:lstStyle/>
          <a:p>
            <a:r>
              <a:rPr lang="en-US" i="1" dirty="0" smtClean="0"/>
              <a:t>*Purchased or leased: Equipment, materials, supplies, services </a:t>
            </a:r>
            <a:endParaRPr lang="en-US" i="1" dirty="0"/>
          </a:p>
        </p:txBody>
      </p:sp>
    </p:spTree>
    <p:extLst>
      <p:ext uri="{BB962C8B-B14F-4D97-AF65-F5344CB8AC3E}">
        <p14:creationId xmlns:p14="http://schemas.microsoft.com/office/powerpoint/2010/main" val="387306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Bid Process</a:t>
            </a:r>
            <a:endParaRPr lang="en-US" dirty="0"/>
          </a:p>
        </p:txBody>
      </p:sp>
      <p:sp>
        <p:nvSpPr>
          <p:cNvPr id="3" name="TextBox 2"/>
          <p:cNvSpPr txBox="1"/>
          <p:nvPr/>
        </p:nvSpPr>
        <p:spPr>
          <a:xfrm>
            <a:off x="1183432" y="2166549"/>
            <a:ext cx="8539065" cy="3847207"/>
          </a:xfrm>
          <a:prstGeom prst="rect">
            <a:avLst/>
          </a:prstGeom>
          <a:noFill/>
        </p:spPr>
        <p:txBody>
          <a:bodyPr wrap="square" rtlCol="0">
            <a:spAutoFit/>
          </a:bodyPr>
          <a:lstStyle/>
          <a:p>
            <a:r>
              <a:rPr lang="en-US" sz="2000" b="1" dirty="0" smtClean="0"/>
              <a:t>Competitive Bid: </a:t>
            </a:r>
          </a:p>
          <a:p>
            <a:endParaRPr lang="en-US" sz="2000" dirty="0"/>
          </a:p>
          <a:p>
            <a:r>
              <a:rPr lang="en-US" sz="2000" b="1" dirty="0" smtClean="0"/>
              <a:t>Transparent procurement </a:t>
            </a:r>
            <a:r>
              <a:rPr lang="en-US" sz="2000" b="1" dirty="0"/>
              <a:t>method </a:t>
            </a:r>
            <a:r>
              <a:rPr lang="en-US" sz="2000" dirty="0"/>
              <a:t>in which bids from competing contractors, suppliers, or vendors are invited by openly advertising the scope, specifications, and terms and conditions of the proposed contract as well as the criteria by which the bids will be evaluated. </a:t>
            </a:r>
            <a:endParaRPr lang="en-US" sz="2000" dirty="0" smtClean="0"/>
          </a:p>
          <a:p>
            <a:endParaRPr lang="en-US" sz="2000" dirty="0"/>
          </a:p>
          <a:p>
            <a:r>
              <a:rPr lang="en-US" sz="2000" dirty="0" smtClean="0"/>
              <a:t>Competitive </a:t>
            </a:r>
            <a:r>
              <a:rPr lang="en-US" sz="2000" dirty="0"/>
              <a:t>bidding aims at obtaining goods and services at the </a:t>
            </a:r>
            <a:r>
              <a:rPr lang="en-US" sz="2000" b="1" dirty="0">
                <a:solidFill>
                  <a:srgbClr val="FF0000"/>
                </a:solidFill>
              </a:rPr>
              <a:t>lowest prices </a:t>
            </a:r>
            <a:r>
              <a:rPr lang="en-US" sz="2000" dirty="0"/>
              <a:t>by </a:t>
            </a:r>
            <a:r>
              <a:rPr lang="en-US" sz="2000" b="1" dirty="0">
                <a:solidFill>
                  <a:srgbClr val="FF0000"/>
                </a:solidFill>
              </a:rPr>
              <a:t>stimulating competition</a:t>
            </a:r>
            <a:r>
              <a:rPr lang="en-US" sz="2000" dirty="0"/>
              <a:t>, and by </a:t>
            </a:r>
            <a:r>
              <a:rPr lang="en-US" sz="2000" b="1" dirty="0">
                <a:solidFill>
                  <a:srgbClr val="FF0000"/>
                </a:solidFill>
              </a:rPr>
              <a:t>preventing favoritism</a:t>
            </a:r>
            <a:r>
              <a:rPr lang="en-US" sz="2000" dirty="0"/>
              <a:t>. </a:t>
            </a:r>
            <a:endParaRPr lang="en-US" sz="2000" dirty="0" smtClean="0"/>
          </a:p>
          <a:p>
            <a:endParaRPr lang="en-US" sz="1600" dirty="0"/>
          </a:p>
          <a:p>
            <a:r>
              <a:rPr lang="en-US" sz="1600" i="1" dirty="0" smtClean="0"/>
              <a:t>This is an involved process, a detailed explanation of which is outside of the scope of this training.  See handout for more explanation.</a:t>
            </a:r>
            <a:r>
              <a:rPr lang="en-US" sz="1600" dirty="0" smtClean="0"/>
              <a:t/>
            </a:r>
            <a:br>
              <a:rPr lang="en-US" sz="1600" dirty="0" smtClean="0"/>
            </a:br>
            <a:endParaRPr lang="en-US" sz="1600"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119512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Corrective Action Plan</a:t>
            </a:r>
            <a:endParaRPr lang="en-US" dirty="0"/>
          </a:p>
        </p:txBody>
      </p:sp>
      <p:sp>
        <p:nvSpPr>
          <p:cNvPr id="3" name="Text Placeholder 2"/>
          <p:cNvSpPr>
            <a:spLocks noGrp="1"/>
          </p:cNvSpPr>
          <p:nvPr>
            <p:ph type="body" idx="1"/>
          </p:nvPr>
        </p:nvSpPr>
        <p:spPr/>
        <p:txBody>
          <a:bodyPr/>
          <a:lstStyle/>
          <a:p>
            <a:r>
              <a:rPr lang="en-US" dirty="0" smtClean="0">
                <a:solidFill>
                  <a:srgbClr val="FF0000"/>
                </a:solidFill>
              </a:rPr>
              <a:t>FY 16/17 Audit finding</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2823027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Corrective Action Plan</a:t>
            </a:r>
            <a:endParaRPr lang="en-US" dirty="0"/>
          </a:p>
        </p:txBody>
      </p:sp>
      <p:sp>
        <p:nvSpPr>
          <p:cNvPr id="6" name="Rectangle 3"/>
          <p:cNvSpPr>
            <a:spLocks noChangeArrowheads="1"/>
          </p:cNvSpPr>
          <p:nvPr/>
        </p:nvSpPr>
        <p:spPr bwMode="auto">
          <a:xfrm>
            <a:off x="761379" y="1871951"/>
            <a:ext cx="10192761" cy="39703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smtClean="0">
                <a:latin typeface="Arial" panose="020B0604020202020204" pitchFamily="34" charset="0"/>
              </a:rPr>
              <a:t>AUTHORITY</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t>As the authority on fiscal matters and with the responsibility for the purchasing, procurement, accounting and reporting functions, the </a:t>
            </a:r>
            <a:r>
              <a:rPr lang="en-US" altLang="en-US" b="1" dirty="0" smtClean="0"/>
              <a:t>Chief Financial Officer </a:t>
            </a:r>
            <a:r>
              <a:rPr lang="en-US" altLang="en-US" dirty="0" smtClean="0"/>
              <a:t>will have the </a:t>
            </a:r>
            <a:r>
              <a:rPr lang="en-US" altLang="en-US" b="1" dirty="0" smtClean="0"/>
              <a:t>final authority </a:t>
            </a:r>
            <a:r>
              <a:rPr lang="en-US" altLang="en-US" dirty="0" smtClean="0"/>
              <a:t>on how </a:t>
            </a:r>
            <a:r>
              <a:rPr lang="en-US" altLang="en-US" b="1" dirty="0" smtClean="0"/>
              <a:t>purchasing irregularities </a:t>
            </a:r>
            <a:r>
              <a:rPr lang="en-US" altLang="en-US" dirty="0" smtClean="0"/>
              <a:t>are handled.</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smtClean="0"/>
              <a:t>PURCHASING CONSULTATION</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t>If the estimated cost of a project or purchase comes within 75% of the bid or quote threshold, the budget authority will </a:t>
            </a:r>
            <a:r>
              <a:rPr lang="en-US" altLang="en-US" b="1" dirty="0" smtClean="0"/>
              <a:t>meet with the purchasing agent </a:t>
            </a:r>
            <a:r>
              <a:rPr lang="en-US" altLang="en-US" dirty="0" smtClean="0"/>
              <a:t>to discuss </a:t>
            </a:r>
            <a:r>
              <a:rPr lang="en-US" altLang="en-US" b="1" dirty="0" smtClean="0"/>
              <a:t>project scope </a:t>
            </a:r>
            <a:r>
              <a:rPr lang="en-US" altLang="en-US" dirty="0" smtClean="0"/>
              <a:t>and </a:t>
            </a:r>
            <a:r>
              <a:rPr lang="en-US" altLang="en-US" b="1" dirty="0" smtClean="0"/>
              <a:t>parameters </a:t>
            </a:r>
            <a:r>
              <a:rPr lang="en-US" altLang="en-US" dirty="0" smtClean="0"/>
              <a:t>to ensure that </a:t>
            </a:r>
            <a:r>
              <a:rPr lang="en-US" altLang="en-US" b="1" dirty="0" smtClean="0"/>
              <a:t>appropriate processes are followed.</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smtClean="0"/>
              <a:t>ACCURACY AND FULL INFO ON REQS AND P.O.s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t>For building construction/maintenance projects the </a:t>
            </a:r>
            <a:r>
              <a:rPr lang="en-US" altLang="en-US" b="1" dirty="0" smtClean="0"/>
              <a:t>project name/location </a:t>
            </a:r>
            <a:r>
              <a:rPr lang="en-US" altLang="en-US" dirty="0" smtClean="0"/>
              <a:t>and a description of the work to be done must be put </a:t>
            </a:r>
            <a:r>
              <a:rPr lang="en-US" altLang="en-US" b="1" dirty="0" smtClean="0"/>
              <a:t>on the P.O. and invoices</a:t>
            </a:r>
            <a:r>
              <a:rPr lang="en-US" altLang="en-US" dirty="0" smtClean="0"/>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13849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fade">
                                      <p:cBhvr>
                                        <p:cTn id="18" dur="500"/>
                                        <p:tgtEl>
                                          <p:spTgt spid="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fade">
                                      <p:cBhvr>
                                        <p:cTn id="23" dur="500"/>
                                        <p:tgtEl>
                                          <p:spTgt spid="6">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fade">
                                      <p:cBhvr>
                                        <p:cTn id="26"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Corrective Action Plan</a:t>
            </a:r>
            <a:endParaRPr lang="en-US" dirty="0"/>
          </a:p>
        </p:txBody>
      </p:sp>
      <p:sp>
        <p:nvSpPr>
          <p:cNvPr id="6" name="Rectangle 3"/>
          <p:cNvSpPr>
            <a:spLocks noChangeArrowheads="1"/>
          </p:cNvSpPr>
          <p:nvPr/>
        </p:nvSpPr>
        <p:spPr bwMode="auto">
          <a:xfrm>
            <a:off x="864015" y="1708449"/>
            <a:ext cx="10192761" cy="31393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smtClean="0"/>
              <a:t>TRAINING</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t>Training on purchasing policies and procedures will be conducted at least annually.</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smtClean="0"/>
              <a:t>LETTER TO VENDOR</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t>Vendors will be issued a letter which outlines </a:t>
            </a:r>
            <a:r>
              <a:rPr lang="en-US" altLang="en-US" b="1" dirty="0" smtClean="0"/>
              <a:t>District procurement </a:t>
            </a:r>
            <a:r>
              <a:rPr lang="en-US" altLang="en-US" dirty="0" smtClean="0"/>
              <a:t>and </a:t>
            </a:r>
            <a:r>
              <a:rPr lang="en-US" altLang="en-US" b="1" dirty="0" smtClean="0"/>
              <a:t>vendor payment </a:t>
            </a:r>
            <a:r>
              <a:rPr lang="en-US" altLang="en-US" dirty="0" smtClean="0"/>
              <a:t>policies. See handout for draft version.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smtClean="0"/>
              <a:t>MEMO TO EMPLOYEE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t>Employees will be made aware of purchasing procedure </a:t>
            </a:r>
            <a:r>
              <a:rPr lang="en-US" altLang="en-US" b="1" dirty="0" smtClean="0"/>
              <a:t>infractions.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t>See handout for draft version.</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t> </a:t>
            </a:r>
            <a:endParaRPr lang="en-US" altLang="en-US" dirty="0">
              <a:latin typeface="Arial" panose="020B060402020202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199038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fade">
                                      <p:cBhvr>
                                        <p:cTn id="18" dur="500"/>
                                        <p:tgtEl>
                                          <p:spTgt spid="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fade">
                                      <p:cBhvr>
                                        <p:cTn id="23" dur="500"/>
                                        <p:tgtEl>
                                          <p:spTgt spid="6">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fade">
                                      <p:cBhvr>
                                        <p:cTn id="26" dur="500"/>
                                        <p:tgtEl>
                                          <p:spTgt spid="6">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animEffect transition="in" filter="fade">
                                      <p:cBhvr>
                                        <p:cTn id="29" dur="500"/>
                                        <p:tgtEl>
                                          <p:spTgt spid="6">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6">
                                            <p:txEl>
                                              <p:pRg st="9" end="9"/>
                                            </p:txEl>
                                          </p:spTgt>
                                        </p:tgtEl>
                                        <p:attrNameLst>
                                          <p:attrName>style.visibility</p:attrName>
                                        </p:attrNameLst>
                                      </p:cBhvr>
                                      <p:to>
                                        <p:strVal val="visible"/>
                                      </p:to>
                                    </p:set>
                                    <p:animEffect transition="in" filter="fade">
                                      <p:cBhvr>
                                        <p:cTn id="3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What this training is:</a:t>
            </a:r>
          </a:p>
          <a:p>
            <a:pPr lvl="1"/>
            <a:r>
              <a:rPr lang="en-US" dirty="0" smtClean="0"/>
              <a:t>A </a:t>
            </a:r>
            <a:r>
              <a:rPr lang="en-US" b="1" dirty="0" smtClean="0"/>
              <a:t>high-level overview </a:t>
            </a:r>
            <a:r>
              <a:rPr lang="en-US" dirty="0" smtClean="0"/>
              <a:t>of the purchasing process for 3 categories of purchases:</a:t>
            </a:r>
          </a:p>
          <a:p>
            <a:pPr lvl="3"/>
            <a:r>
              <a:rPr lang="en-US" dirty="0" smtClean="0"/>
              <a:t>&gt;$10,000</a:t>
            </a:r>
          </a:p>
          <a:p>
            <a:pPr lvl="3"/>
            <a:r>
              <a:rPr lang="en-US" dirty="0" smtClean="0"/>
              <a:t>$10,000-$88,300</a:t>
            </a:r>
          </a:p>
          <a:p>
            <a:pPr lvl="3"/>
            <a:r>
              <a:rPr lang="en-US" dirty="0" smtClean="0"/>
              <a:t>&gt; $88,300 or Public Works</a:t>
            </a:r>
          </a:p>
          <a:p>
            <a:pPr lvl="3"/>
            <a:endParaRPr lang="en-US" dirty="0" smtClean="0"/>
          </a:p>
          <a:p>
            <a:pPr lvl="1"/>
            <a:r>
              <a:rPr lang="en-US" dirty="0" smtClean="0"/>
              <a:t>An explanation of </a:t>
            </a:r>
            <a:r>
              <a:rPr lang="en-US" b="1" dirty="0" smtClean="0"/>
              <a:t>process deviations </a:t>
            </a:r>
            <a:r>
              <a:rPr lang="en-US" dirty="0" smtClean="0"/>
              <a:t>that resulted in an </a:t>
            </a:r>
            <a:r>
              <a:rPr lang="en-US" b="1" dirty="0" smtClean="0"/>
              <a:t>audit finding</a:t>
            </a:r>
          </a:p>
          <a:p>
            <a:pPr lvl="1"/>
            <a:r>
              <a:rPr lang="en-US" dirty="0" smtClean="0"/>
              <a:t>An explanation of the </a:t>
            </a:r>
            <a:r>
              <a:rPr lang="en-US" b="1" dirty="0" smtClean="0"/>
              <a:t>corrective action plan </a:t>
            </a:r>
            <a:r>
              <a:rPr lang="en-US" dirty="0" smtClean="0"/>
              <a:t>to address the </a:t>
            </a:r>
            <a:r>
              <a:rPr lang="en-US" dirty="0"/>
              <a:t>audit finding </a:t>
            </a:r>
            <a:endParaRPr lang="en-US" dirty="0" smtClean="0"/>
          </a:p>
          <a:p>
            <a:pPr marL="201168" lvl="1" indent="0">
              <a:buNone/>
            </a:pPr>
            <a:endParaRPr lang="en-US" dirty="0" smtClean="0"/>
          </a:p>
          <a:p>
            <a:pPr marL="201168" lvl="1" indent="0">
              <a:buNone/>
            </a:pPr>
            <a:r>
              <a:rPr lang="en-US" b="1" dirty="0" smtClean="0"/>
              <a:t>What </a:t>
            </a:r>
            <a:r>
              <a:rPr lang="en-US" b="1" dirty="0"/>
              <a:t>this training </a:t>
            </a:r>
            <a:r>
              <a:rPr lang="en-US" b="1" dirty="0" smtClean="0"/>
              <a:t>is not:</a:t>
            </a:r>
          </a:p>
          <a:p>
            <a:pPr lvl="1"/>
            <a:r>
              <a:rPr lang="en-US" dirty="0" smtClean="0"/>
              <a:t>Training on the requisition process</a:t>
            </a:r>
          </a:p>
          <a:p>
            <a:pPr lvl="1"/>
            <a:r>
              <a:rPr lang="en-US" dirty="0" smtClean="0"/>
              <a:t>Detailed training on contract </a:t>
            </a:r>
            <a:r>
              <a:rPr lang="en-US" dirty="0"/>
              <a:t>c</a:t>
            </a:r>
            <a:r>
              <a:rPr lang="en-US" dirty="0" smtClean="0"/>
              <a:t>ode and public works</a:t>
            </a:r>
          </a:p>
          <a:p>
            <a:pPr lvl="1"/>
            <a:r>
              <a:rPr lang="en-US" dirty="0" smtClean="0"/>
              <a:t>A forum to ask hypothetical “what-if” questions</a:t>
            </a:r>
          </a:p>
          <a:p>
            <a:pPr marL="201168" lvl="1" indent="0">
              <a:buNone/>
            </a:pPr>
            <a:endParaRPr lang="en-US" dirty="0"/>
          </a:p>
          <a:p>
            <a:pPr lvl="1"/>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246875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75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302181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Objectives</a:t>
            </a:r>
            <a:endParaRPr lang="en-US" dirty="0"/>
          </a:p>
        </p:txBody>
      </p:sp>
      <p:sp>
        <p:nvSpPr>
          <p:cNvPr id="3" name="Content Placeholder 2"/>
          <p:cNvSpPr>
            <a:spLocks noGrp="1"/>
          </p:cNvSpPr>
          <p:nvPr>
            <p:ph idx="1"/>
          </p:nvPr>
        </p:nvSpPr>
        <p:spPr/>
        <p:txBody>
          <a:bodyPr/>
          <a:lstStyle/>
          <a:p>
            <a:r>
              <a:rPr lang="en-US" dirty="0" smtClean="0"/>
              <a:t>At the end of this training, you should understand:</a:t>
            </a:r>
          </a:p>
          <a:p>
            <a:pPr marL="457200" indent="-457200">
              <a:buClr>
                <a:schemeClr val="accent2"/>
              </a:buClr>
              <a:buFont typeface="+mj-lt"/>
              <a:buAutoNum type="arabicPeriod"/>
            </a:pPr>
            <a:r>
              <a:rPr lang="en-US" dirty="0" smtClean="0"/>
              <a:t>The high-level steps in the purchasing process </a:t>
            </a:r>
          </a:p>
          <a:p>
            <a:pPr marL="457200" indent="-457200">
              <a:buClr>
                <a:schemeClr val="accent2"/>
              </a:buClr>
              <a:buFont typeface="+mj-lt"/>
              <a:buAutoNum type="arabicPeriod"/>
            </a:pPr>
            <a:r>
              <a:rPr lang="en-US" dirty="0" smtClean="0"/>
              <a:t>Why it’s important to follow the steps</a:t>
            </a:r>
          </a:p>
          <a:p>
            <a:pPr marL="457200" indent="-457200">
              <a:buClr>
                <a:schemeClr val="accent2"/>
              </a:buClr>
              <a:buFont typeface="+mj-lt"/>
              <a:buAutoNum type="arabicPeriod"/>
            </a:pPr>
            <a:r>
              <a:rPr lang="en-US" dirty="0" smtClean="0"/>
              <a:t>The corrective action plan and how it applies to you</a:t>
            </a:r>
          </a:p>
          <a:p>
            <a:pPr marL="457200" indent="-457200">
              <a:buClr>
                <a:schemeClr val="accent2"/>
              </a:buClr>
              <a:buFont typeface="+mj-lt"/>
              <a:buAutoNum type="arabicPeriod"/>
            </a:pPr>
            <a:endParaRPr lang="en-US" dirty="0" smtClean="0"/>
          </a:p>
          <a:p>
            <a:pPr marL="457200" indent="-457200">
              <a:buFont typeface="+mj-lt"/>
              <a:buAutoNum type="arabicPeriod"/>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331152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a:t>
            </a:r>
            <a:r>
              <a:rPr lang="en-US" dirty="0" smtClean="0"/>
              <a:t>Standards </a:t>
            </a:r>
            <a:r>
              <a:rPr lang="en-US" sz="2400" dirty="0" smtClean="0"/>
              <a:t>AP 6330</a:t>
            </a:r>
            <a:endParaRPr lang="en-US" sz="2400" dirty="0"/>
          </a:p>
        </p:txBody>
      </p:sp>
      <p:sp>
        <p:nvSpPr>
          <p:cNvPr id="3" name="Content Placeholder 2"/>
          <p:cNvSpPr>
            <a:spLocks noGrp="1"/>
          </p:cNvSpPr>
          <p:nvPr>
            <p:ph idx="1"/>
          </p:nvPr>
        </p:nvSpPr>
        <p:spPr/>
        <p:txBody>
          <a:bodyPr/>
          <a:lstStyle/>
          <a:p>
            <a:pPr lvl="1"/>
            <a:r>
              <a:rPr lang="en-US" dirty="0" smtClean="0"/>
              <a:t>All </a:t>
            </a:r>
            <a:r>
              <a:rPr lang="en-US" dirty="0"/>
              <a:t>purchases shall be made according to all applicable </a:t>
            </a:r>
            <a:r>
              <a:rPr lang="en-US" b="1" dirty="0"/>
              <a:t>laws, rules, and regulations</a:t>
            </a:r>
            <a:r>
              <a:rPr lang="en-US" dirty="0" smtClean="0"/>
              <a:t>.</a:t>
            </a:r>
          </a:p>
          <a:p>
            <a:pPr marL="201168" lvl="1" indent="0">
              <a:buNone/>
            </a:pPr>
            <a:r>
              <a:rPr lang="en-US" dirty="0" smtClean="0"/>
              <a:t> </a:t>
            </a:r>
          </a:p>
          <a:p>
            <a:pPr lvl="1"/>
            <a:r>
              <a:rPr lang="en-US" dirty="0" smtClean="0"/>
              <a:t>The </a:t>
            </a:r>
            <a:r>
              <a:rPr lang="en-US" dirty="0"/>
              <a:t>District will purchase materials, equipment, and services from those vendors able to offer the </a:t>
            </a:r>
            <a:r>
              <a:rPr lang="en-US" b="1" dirty="0"/>
              <a:t>best prices, consistent with quality, delivery, and service</a:t>
            </a:r>
            <a:r>
              <a:rPr lang="en-US" dirty="0"/>
              <a:t>. In no instance will quality be sacrificed solely in the interest of low price. </a:t>
            </a:r>
            <a:endParaRPr lang="en-US" dirty="0" smtClean="0"/>
          </a:p>
          <a:p>
            <a:pPr lvl="1"/>
            <a:endParaRPr lang="en-US" dirty="0"/>
          </a:p>
          <a:p>
            <a:pPr lvl="1"/>
            <a:r>
              <a:rPr lang="en-US" b="1" dirty="0" smtClean="0"/>
              <a:t>Local </a:t>
            </a:r>
            <a:r>
              <a:rPr lang="en-US" b="1" dirty="0"/>
              <a:t>vendors </a:t>
            </a:r>
            <a:r>
              <a:rPr lang="en-US" dirty="0"/>
              <a:t>shall be patronized where there is no measurable difference in service, quality, or cost. </a:t>
            </a:r>
            <a:endParaRPr lang="en-US" dirty="0" smtClean="0"/>
          </a:p>
          <a:p>
            <a:pPr lvl="1"/>
            <a:endParaRPr lang="en-US" dirty="0"/>
          </a:p>
          <a:p>
            <a:pPr lvl="1"/>
            <a:r>
              <a:rPr lang="en-US" b="1" dirty="0" smtClean="0"/>
              <a:t>Unauthorized </a:t>
            </a:r>
            <a:r>
              <a:rPr lang="en-US" b="1" dirty="0"/>
              <a:t>purchases </a:t>
            </a:r>
            <a:r>
              <a:rPr lang="en-US" dirty="0"/>
              <a:t>made without </a:t>
            </a:r>
            <a:r>
              <a:rPr lang="en-US" b="1" dirty="0"/>
              <a:t>processing through required channels </a:t>
            </a:r>
            <a:r>
              <a:rPr lang="en-US" dirty="0"/>
              <a:t>may be deemed </a:t>
            </a:r>
            <a:r>
              <a:rPr lang="en-US" b="1" dirty="0"/>
              <a:t>personal purchases</a:t>
            </a:r>
            <a:r>
              <a:rPr lang="en-US" dirty="0"/>
              <a:t> by the individual and </a:t>
            </a:r>
            <a:r>
              <a:rPr lang="en-US" b="1" u="sng" dirty="0"/>
              <a:t>are not the responsibility of the District</a:t>
            </a:r>
            <a:r>
              <a:rPr lang="en-US" dirty="0"/>
              <a: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354168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Purchases &lt; $10,000</a:t>
            </a:r>
            <a:endParaRPr lang="en-US" dirty="0"/>
          </a:p>
        </p:txBody>
      </p:sp>
      <p:sp>
        <p:nvSpPr>
          <p:cNvPr id="3" name="Text Placeholder 2"/>
          <p:cNvSpPr>
            <a:spLocks noGrp="1"/>
          </p:cNvSpPr>
          <p:nvPr>
            <p:ph type="body" idx="1"/>
          </p:nvPr>
        </p:nvSpPr>
        <p:spPr/>
        <p:txBody>
          <a:bodyPr/>
          <a:lstStyle/>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3654436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Purchases &lt; $10,000</a:t>
            </a:r>
          </a:p>
        </p:txBody>
      </p:sp>
      <p:sp>
        <p:nvSpPr>
          <p:cNvPr id="3" name="Content Placeholder 2"/>
          <p:cNvSpPr>
            <a:spLocks noGrp="1"/>
          </p:cNvSpPr>
          <p:nvPr>
            <p:ph idx="1"/>
          </p:nvPr>
        </p:nvSpPr>
        <p:spPr>
          <a:xfrm>
            <a:off x="1003974" y="1806684"/>
            <a:ext cx="10058400" cy="4023360"/>
          </a:xfrm>
        </p:spPr>
        <p:txBody>
          <a:bodyPr/>
          <a:lstStyle/>
          <a:p>
            <a:r>
              <a:rPr lang="en-US" dirty="0" smtClean="0"/>
              <a:t>   </a:t>
            </a:r>
            <a:endParaRPr lang="en-US" dirty="0"/>
          </a:p>
        </p:txBody>
      </p:sp>
      <p:grpSp>
        <p:nvGrpSpPr>
          <p:cNvPr id="4" name="Group 3"/>
          <p:cNvGrpSpPr/>
          <p:nvPr/>
        </p:nvGrpSpPr>
        <p:grpSpPr>
          <a:xfrm>
            <a:off x="2324204" y="2792873"/>
            <a:ext cx="1230312" cy="1585949"/>
            <a:chOff x="38284" y="1916358"/>
            <a:chExt cx="1230312" cy="1585949"/>
          </a:xfrm>
          <a:solidFill>
            <a:schemeClr val="accent2"/>
          </a:solidFill>
        </p:grpSpPr>
        <p:sp>
          <p:nvSpPr>
            <p:cNvPr id="5" name="Rounded Rectangle 4"/>
            <p:cNvSpPr/>
            <p:nvPr/>
          </p:nvSpPr>
          <p:spPr>
            <a:xfrm>
              <a:off x="38284" y="1916358"/>
              <a:ext cx="1230312" cy="1585949"/>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74319" y="1952393"/>
              <a:ext cx="1158242" cy="151387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1.</a:t>
              </a:r>
            </a:p>
            <a:p>
              <a:pPr lvl="0" algn="ctr" defTabSz="755650">
                <a:lnSpc>
                  <a:spcPct val="90000"/>
                </a:lnSpc>
                <a:spcBef>
                  <a:spcPct val="0"/>
                </a:spcBef>
                <a:spcAft>
                  <a:spcPct val="35000"/>
                </a:spcAft>
              </a:pPr>
              <a:r>
                <a:rPr lang="en-US" sz="1700" b="1" kern="1200" dirty="0" smtClean="0"/>
                <a:t>Purchase Requisition</a:t>
              </a:r>
              <a:endParaRPr lang="en-US" sz="1700" b="1" kern="1200" dirty="0"/>
            </a:p>
          </p:txBody>
        </p:sp>
      </p:grpSp>
      <p:grpSp>
        <p:nvGrpSpPr>
          <p:cNvPr id="7" name="Group 6"/>
          <p:cNvGrpSpPr/>
          <p:nvPr/>
        </p:nvGrpSpPr>
        <p:grpSpPr>
          <a:xfrm>
            <a:off x="3593123" y="3328092"/>
            <a:ext cx="260826" cy="305117"/>
            <a:chOff x="1391628" y="2556774"/>
            <a:chExt cx="260826" cy="305117"/>
          </a:xfrm>
          <a:solidFill>
            <a:schemeClr val="accent1"/>
          </a:solidFill>
        </p:grpSpPr>
        <p:sp>
          <p:nvSpPr>
            <p:cNvPr id="8" name="Right Arrow 7"/>
            <p:cNvSpPr/>
            <p:nvPr/>
          </p:nvSpPr>
          <p:spPr>
            <a:xfrm>
              <a:off x="1391628" y="2556774"/>
              <a:ext cx="260826" cy="305117"/>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Right Arrow 4"/>
            <p:cNvSpPr/>
            <p:nvPr/>
          </p:nvSpPr>
          <p:spPr>
            <a:xfrm>
              <a:off x="1391628" y="2617797"/>
              <a:ext cx="182578" cy="18307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p:txBody>
        </p:sp>
      </p:grpSp>
      <p:grpSp>
        <p:nvGrpSpPr>
          <p:cNvPr id="10" name="Group 9"/>
          <p:cNvGrpSpPr/>
          <p:nvPr/>
        </p:nvGrpSpPr>
        <p:grpSpPr>
          <a:xfrm>
            <a:off x="3933962" y="2840235"/>
            <a:ext cx="1230312" cy="1585949"/>
            <a:chOff x="1760722" y="1916358"/>
            <a:chExt cx="1230312" cy="1585949"/>
          </a:xfrm>
          <a:solidFill>
            <a:schemeClr val="accent2"/>
          </a:solidFill>
        </p:grpSpPr>
        <p:sp>
          <p:nvSpPr>
            <p:cNvPr id="17" name="Rounded Rectangle 16"/>
            <p:cNvSpPr/>
            <p:nvPr/>
          </p:nvSpPr>
          <p:spPr>
            <a:xfrm>
              <a:off x="1760722" y="1916358"/>
              <a:ext cx="1230312" cy="1585949"/>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ounded Rectangle 4"/>
            <p:cNvSpPr/>
            <p:nvPr/>
          </p:nvSpPr>
          <p:spPr>
            <a:xfrm>
              <a:off x="1796757" y="1952393"/>
              <a:ext cx="1158242" cy="151387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2.</a:t>
              </a:r>
            </a:p>
            <a:p>
              <a:pPr lvl="0" algn="ctr" defTabSz="755650">
                <a:lnSpc>
                  <a:spcPct val="90000"/>
                </a:lnSpc>
                <a:spcBef>
                  <a:spcPct val="0"/>
                </a:spcBef>
                <a:spcAft>
                  <a:spcPct val="35000"/>
                </a:spcAft>
              </a:pPr>
              <a:r>
                <a:rPr lang="en-US" sz="1700" b="1" kern="1200" dirty="0" smtClean="0"/>
                <a:t>Approved Purchase Order</a:t>
              </a:r>
            </a:p>
            <a:p>
              <a:pPr lvl="0" algn="ctr" defTabSz="755650">
                <a:lnSpc>
                  <a:spcPct val="90000"/>
                </a:lnSpc>
                <a:spcBef>
                  <a:spcPct val="0"/>
                </a:spcBef>
                <a:spcAft>
                  <a:spcPct val="35000"/>
                </a:spcAft>
              </a:pPr>
              <a:endParaRPr lang="en-US" sz="1700" kern="1200" dirty="0"/>
            </a:p>
          </p:txBody>
        </p:sp>
      </p:grpSp>
      <p:grpSp>
        <p:nvGrpSpPr>
          <p:cNvPr id="11" name="Group 10"/>
          <p:cNvGrpSpPr/>
          <p:nvPr/>
        </p:nvGrpSpPr>
        <p:grpSpPr>
          <a:xfrm>
            <a:off x="5238938" y="3334029"/>
            <a:ext cx="242638" cy="305117"/>
            <a:chOff x="3105486" y="2556774"/>
            <a:chExt cx="242638" cy="305117"/>
          </a:xfrm>
          <a:solidFill>
            <a:schemeClr val="accent1"/>
          </a:solidFill>
        </p:grpSpPr>
        <p:sp>
          <p:nvSpPr>
            <p:cNvPr id="15" name="Right Arrow 14"/>
            <p:cNvSpPr/>
            <p:nvPr/>
          </p:nvSpPr>
          <p:spPr>
            <a:xfrm>
              <a:off x="3105486" y="2556774"/>
              <a:ext cx="242638" cy="305117"/>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Right Arrow 6"/>
            <p:cNvSpPr/>
            <p:nvPr/>
          </p:nvSpPr>
          <p:spPr>
            <a:xfrm>
              <a:off x="3105486" y="2617797"/>
              <a:ext cx="169847" cy="18307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p:txBody>
        </p:sp>
      </p:grpSp>
      <p:grpSp>
        <p:nvGrpSpPr>
          <p:cNvPr id="12" name="Group 11"/>
          <p:cNvGrpSpPr/>
          <p:nvPr/>
        </p:nvGrpSpPr>
        <p:grpSpPr>
          <a:xfrm>
            <a:off x="5529245" y="2792873"/>
            <a:ext cx="1230312" cy="1585949"/>
            <a:chOff x="3448843" y="1916358"/>
            <a:chExt cx="1230312" cy="1585949"/>
          </a:xfrm>
          <a:solidFill>
            <a:schemeClr val="accent2"/>
          </a:solidFill>
        </p:grpSpPr>
        <p:sp>
          <p:nvSpPr>
            <p:cNvPr id="13" name="Rounded Rectangle 12"/>
            <p:cNvSpPr/>
            <p:nvPr/>
          </p:nvSpPr>
          <p:spPr>
            <a:xfrm>
              <a:off x="3448843" y="1916358"/>
              <a:ext cx="1230312" cy="1585949"/>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ounded Rectangle 8"/>
            <p:cNvSpPr/>
            <p:nvPr/>
          </p:nvSpPr>
          <p:spPr>
            <a:xfrm>
              <a:off x="3484878" y="1952393"/>
              <a:ext cx="1158242" cy="151387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3. Goods/Svc Ordered &amp; Rec’d</a:t>
              </a:r>
              <a:endParaRPr lang="en-US" sz="1700" b="1" kern="1200" dirty="0"/>
            </a:p>
          </p:txBody>
        </p:sp>
      </p:grpSp>
      <p:grpSp>
        <p:nvGrpSpPr>
          <p:cNvPr id="19" name="Group 18"/>
          <p:cNvGrpSpPr/>
          <p:nvPr/>
        </p:nvGrpSpPr>
        <p:grpSpPr>
          <a:xfrm>
            <a:off x="6843261" y="3395052"/>
            <a:ext cx="279013" cy="305117"/>
            <a:chOff x="4810766" y="2556774"/>
            <a:chExt cx="279013" cy="305117"/>
          </a:xfrm>
          <a:solidFill>
            <a:schemeClr val="accent1"/>
          </a:solidFill>
        </p:grpSpPr>
        <p:sp>
          <p:nvSpPr>
            <p:cNvPr id="29" name="Right Arrow 28"/>
            <p:cNvSpPr/>
            <p:nvPr/>
          </p:nvSpPr>
          <p:spPr>
            <a:xfrm>
              <a:off x="4810766" y="2556774"/>
              <a:ext cx="279013" cy="305117"/>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0" name="Right Arrow 4"/>
            <p:cNvSpPr/>
            <p:nvPr/>
          </p:nvSpPr>
          <p:spPr>
            <a:xfrm>
              <a:off x="4810766" y="2617797"/>
              <a:ext cx="195309" cy="18307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p:txBody>
        </p:sp>
      </p:grpSp>
      <p:grpSp>
        <p:nvGrpSpPr>
          <p:cNvPr id="20" name="Group 19"/>
          <p:cNvGrpSpPr/>
          <p:nvPr/>
        </p:nvGrpSpPr>
        <p:grpSpPr>
          <a:xfrm>
            <a:off x="7160881" y="2799630"/>
            <a:ext cx="1230312" cy="1585949"/>
            <a:chOff x="5205597" y="1916358"/>
            <a:chExt cx="1230312" cy="1585949"/>
          </a:xfrm>
          <a:solidFill>
            <a:schemeClr val="accent2"/>
          </a:solidFill>
        </p:grpSpPr>
        <p:sp>
          <p:nvSpPr>
            <p:cNvPr id="27" name="Rounded Rectangle 26"/>
            <p:cNvSpPr/>
            <p:nvPr/>
          </p:nvSpPr>
          <p:spPr>
            <a:xfrm>
              <a:off x="5205597" y="1916358"/>
              <a:ext cx="1230312" cy="1585949"/>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Rounded Rectangle 6"/>
            <p:cNvSpPr/>
            <p:nvPr/>
          </p:nvSpPr>
          <p:spPr>
            <a:xfrm>
              <a:off x="5241632" y="1952393"/>
              <a:ext cx="1158242" cy="151387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4. </a:t>
              </a:r>
            </a:p>
            <a:p>
              <a:pPr lvl="0" algn="ctr" defTabSz="755650">
                <a:lnSpc>
                  <a:spcPct val="90000"/>
                </a:lnSpc>
                <a:spcBef>
                  <a:spcPct val="0"/>
                </a:spcBef>
                <a:spcAft>
                  <a:spcPct val="35000"/>
                </a:spcAft>
              </a:pPr>
              <a:r>
                <a:rPr lang="en-US" sz="1700" b="1" kern="1200" dirty="0" smtClean="0"/>
                <a:t>Invoice</a:t>
              </a:r>
              <a:endParaRPr lang="en-US" sz="1700" b="1" kern="1200" dirty="0"/>
            </a:p>
          </p:txBody>
        </p:sp>
      </p:grpSp>
      <p:grpSp>
        <p:nvGrpSpPr>
          <p:cNvPr id="21" name="Group 20"/>
          <p:cNvGrpSpPr/>
          <p:nvPr/>
        </p:nvGrpSpPr>
        <p:grpSpPr>
          <a:xfrm>
            <a:off x="8420685" y="3396339"/>
            <a:ext cx="242638" cy="305117"/>
            <a:chOff x="6550361" y="2556774"/>
            <a:chExt cx="242638" cy="305117"/>
          </a:xfrm>
          <a:solidFill>
            <a:schemeClr val="accent1"/>
          </a:solidFill>
        </p:grpSpPr>
        <p:sp>
          <p:nvSpPr>
            <p:cNvPr id="25" name="Right Arrow 24"/>
            <p:cNvSpPr/>
            <p:nvPr/>
          </p:nvSpPr>
          <p:spPr>
            <a:xfrm>
              <a:off x="6550361" y="2556774"/>
              <a:ext cx="242638" cy="305117"/>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Right Arrow 8"/>
            <p:cNvSpPr/>
            <p:nvPr/>
          </p:nvSpPr>
          <p:spPr>
            <a:xfrm>
              <a:off x="6550361" y="2617797"/>
              <a:ext cx="169847" cy="18307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p:txBody>
        </p:sp>
      </p:grpSp>
      <p:grpSp>
        <p:nvGrpSpPr>
          <p:cNvPr id="22" name="Group 21"/>
          <p:cNvGrpSpPr/>
          <p:nvPr/>
        </p:nvGrpSpPr>
        <p:grpSpPr>
          <a:xfrm>
            <a:off x="8766624" y="2763595"/>
            <a:ext cx="1230312" cy="1585949"/>
            <a:chOff x="6893718" y="1916358"/>
            <a:chExt cx="1230312" cy="1585949"/>
          </a:xfrm>
          <a:solidFill>
            <a:schemeClr val="accent2"/>
          </a:solidFill>
        </p:grpSpPr>
        <p:sp>
          <p:nvSpPr>
            <p:cNvPr id="23" name="Rounded Rectangle 22"/>
            <p:cNvSpPr/>
            <p:nvPr/>
          </p:nvSpPr>
          <p:spPr>
            <a:xfrm>
              <a:off x="6893718" y="1916358"/>
              <a:ext cx="1230312" cy="1585949"/>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Rounded Rectangle 10"/>
            <p:cNvSpPr/>
            <p:nvPr/>
          </p:nvSpPr>
          <p:spPr>
            <a:xfrm>
              <a:off x="6929753" y="1952393"/>
              <a:ext cx="1158242" cy="151387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5. </a:t>
              </a:r>
            </a:p>
            <a:p>
              <a:pPr lvl="0" algn="ctr" defTabSz="755650">
                <a:lnSpc>
                  <a:spcPct val="90000"/>
                </a:lnSpc>
                <a:spcBef>
                  <a:spcPct val="0"/>
                </a:spcBef>
                <a:spcAft>
                  <a:spcPct val="35000"/>
                </a:spcAft>
              </a:pPr>
              <a:r>
                <a:rPr lang="en-US" sz="1700" b="1" kern="1200" dirty="0" smtClean="0"/>
                <a:t>Payment</a:t>
              </a:r>
              <a:endParaRPr lang="en-US" sz="1700" b="1" kern="1200" dirty="0"/>
            </a:p>
          </p:txBody>
        </p:sp>
      </p:grpSp>
      <p:sp>
        <p:nvSpPr>
          <p:cNvPr id="32" name="TextBox 31"/>
          <p:cNvSpPr txBox="1"/>
          <p:nvPr/>
        </p:nvSpPr>
        <p:spPr>
          <a:xfrm>
            <a:off x="3866625" y="4495508"/>
            <a:ext cx="1364986" cy="646331"/>
          </a:xfrm>
          <a:prstGeom prst="rect">
            <a:avLst/>
          </a:prstGeom>
          <a:noFill/>
        </p:spPr>
        <p:txBody>
          <a:bodyPr wrap="square" rtlCol="0">
            <a:spAutoFit/>
          </a:bodyPr>
          <a:lstStyle/>
          <a:p>
            <a:r>
              <a:rPr lang="en-US" sz="1200" b="1" dirty="0" smtClean="0"/>
              <a:t>Must be approved by CFO before order is placed. </a:t>
            </a:r>
            <a:endParaRPr lang="en-US" sz="1200" b="1" dirty="0"/>
          </a:p>
        </p:txBody>
      </p:sp>
      <p:sp>
        <p:nvSpPr>
          <p:cNvPr id="33" name="TextBox 32"/>
          <p:cNvSpPr txBox="1"/>
          <p:nvPr/>
        </p:nvSpPr>
        <p:spPr>
          <a:xfrm>
            <a:off x="2151198" y="4313509"/>
            <a:ext cx="1413732" cy="1015663"/>
          </a:xfrm>
          <a:prstGeom prst="rect">
            <a:avLst/>
          </a:prstGeom>
          <a:noFill/>
        </p:spPr>
        <p:txBody>
          <a:bodyPr wrap="square" rtlCol="0">
            <a:spAutoFit/>
          </a:bodyPr>
          <a:lstStyle/>
          <a:p>
            <a:endParaRPr lang="en-US" sz="1200" dirty="0" smtClean="0"/>
          </a:p>
          <a:p>
            <a:r>
              <a:rPr lang="en-US" sz="1200" b="1" dirty="0" smtClean="0"/>
              <a:t>Authorizes the</a:t>
            </a:r>
            <a:r>
              <a:rPr lang="en-US" sz="1200" b="1" dirty="0"/>
              <a:t> purchasing </a:t>
            </a:r>
            <a:r>
              <a:rPr lang="en-US" sz="1200" b="1" dirty="0" err="1" smtClean="0"/>
              <a:t>depto</a:t>
            </a:r>
            <a:r>
              <a:rPr lang="en-US" sz="1200" b="1" dirty="0" smtClean="0"/>
              <a:t> </a:t>
            </a:r>
            <a:r>
              <a:rPr lang="en-US" sz="1200" b="1" dirty="0"/>
              <a:t>issue a purchase order to a vendor</a:t>
            </a:r>
            <a:r>
              <a:rPr lang="en-US" sz="1200" dirty="0"/>
              <a:t>.</a:t>
            </a:r>
            <a:endParaRPr lang="en-US" sz="1200" dirty="0" smtClean="0"/>
          </a:p>
        </p:txBody>
      </p:sp>
      <p:sp>
        <p:nvSpPr>
          <p:cNvPr id="34" name="Right Arrow 33"/>
          <p:cNvSpPr/>
          <p:nvPr/>
        </p:nvSpPr>
        <p:spPr>
          <a:xfrm>
            <a:off x="7575087" y="1991368"/>
            <a:ext cx="2267340" cy="755780"/>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7975865" y="2184592"/>
            <a:ext cx="1545616" cy="369332"/>
          </a:xfrm>
          <a:prstGeom prst="rect">
            <a:avLst/>
          </a:prstGeom>
          <a:noFill/>
        </p:spPr>
        <p:txBody>
          <a:bodyPr wrap="none" rtlCol="0">
            <a:spAutoFit/>
          </a:bodyPr>
          <a:lstStyle/>
          <a:p>
            <a:r>
              <a:rPr lang="en-US" dirty="0" smtClean="0"/>
              <a:t>Up to 2 Weeks</a:t>
            </a:r>
            <a:endParaRPr lang="en-US" dirty="0"/>
          </a:p>
        </p:txBody>
      </p:sp>
      <p:sp>
        <p:nvSpPr>
          <p:cNvPr id="36" name="Right Arrow 35"/>
          <p:cNvSpPr/>
          <p:nvPr/>
        </p:nvSpPr>
        <p:spPr>
          <a:xfrm>
            <a:off x="2459453" y="1991368"/>
            <a:ext cx="2267340" cy="755780"/>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2674359" y="2184592"/>
            <a:ext cx="1545616" cy="369332"/>
          </a:xfrm>
          <a:prstGeom prst="rect">
            <a:avLst/>
          </a:prstGeom>
          <a:noFill/>
        </p:spPr>
        <p:txBody>
          <a:bodyPr wrap="none" rtlCol="0">
            <a:spAutoFit/>
          </a:bodyPr>
          <a:lstStyle/>
          <a:p>
            <a:r>
              <a:rPr lang="en-US" dirty="0" smtClean="0"/>
              <a:t>Up to 2 Weeks</a:t>
            </a:r>
            <a:endParaRPr lang="en-US" dirty="0"/>
          </a:p>
        </p:txBody>
      </p:sp>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
        <p:nvSpPr>
          <p:cNvPr id="40" name="Explosion 1 39"/>
          <p:cNvSpPr/>
          <p:nvPr/>
        </p:nvSpPr>
        <p:spPr>
          <a:xfrm>
            <a:off x="9841619" y="889492"/>
            <a:ext cx="2441509" cy="2203752"/>
          </a:xfrm>
          <a:prstGeom prst="irregularSeal1">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Please Plan Accordingly</a:t>
            </a:r>
            <a:endParaRPr lang="en-US" b="1" dirty="0"/>
          </a:p>
        </p:txBody>
      </p:sp>
      <p:sp>
        <p:nvSpPr>
          <p:cNvPr id="41" name="TextBox 40"/>
          <p:cNvSpPr txBox="1"/>
          <p:nvPr/>
        </p:nvSpPr>
        <p:spPr>
          <a:xfrm>
            <a:off x="5499032" y="4414857"/>
            <a:ext cx="1452274" cy="1015663"/>
          </a:xfrm>
          <a:prstGeom prst="rect">
            <a:avLst/>
          </a:prstGeom>
          <a:noFill/>
        </p:spPr>
        <p:txBody>
          <a:bodyPr wrap="square" rtlCol="0">
            <a:spAutoFit/>
          </a:bodyPr>
          <a:lstStyle/>
          <a:p>
            <a:r>
              <a:rPr lang="en-US" sz="1200" b="1" dirty="0" smtClean="0"/>
              <a:t>Goods must be checked in and stamped “received” by the receiving department</a:t>
            </a:r>
            <a:r>
              <a:rPr lang="en-US" sz="1000" dirty="0" smtClean="0"/>
              <a:t>.</a:t>
            </a:r>
            <a:endParaRPr lang="en-US" sz="1000" b="1" dirty="0"/>
          </a:p>
        </p:txBody>
      </p:sp>
    </p:spTree>
    <p:extLst>
      <p:ext uri="{BB962C8B-B14F-4D97-AF65-F5344CB8AC3E}">
        <p14:creationId xmlns:p14="http://schemas.microsoft.com/office/powerpoint/2010/main" val="252693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500"/>
                                        <p:tgtEl>
                                          <p:spTgt spid="3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500"/>
                                        <p:tgtEl>
                                          <p:spTgt spid="3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fade">
                                      <p:cBhvr>
                                        <p:cTn id="46" dur="500"/>
                                        <p:tgtEl>
                                          <p:spTgt spid="4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childTnLst>
                                </p:cTn>
                              </p:par>
                              <p:par>
                                <p:cTn id="60" presetID="10" presetClass="entr" presetSubtype="0" fill="hold"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500"/>
                                        <p:tgtEl>
                                          <p:spTgt spid="3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fade">
                                      <p:cBhvr>
                                        <p:cTn id="70" dur="500"/>
                                        <p:tgtEl>
                                          <p:spTgt spid="35"/>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animBg="1"/>
      <p:bldP spid="35" grpId="0"/>
      <p:bldP spid="36" grpId="0" animBg="1"/>
      <p:bldP spid="37" grpId="0"/>
      <p:bldP spid="40" grpId="0" animBg="1"/>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909471429"/>
              </p:ext>
            </p:extLst>
          </p:nvPr>
        </p:nvGraphicFramePr>
        <p:xfrm>
          <a:off x="1145592" y="85029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p:txBody>
          <a:bodyPr/>
          <a:lstStyle/>
          <a:p>
            <a:r>
              <a:rPr lang="en-US" dirty="0" smtClean="0">
                <a:solidFill>
                  <a:srgbClr val="FF0000"/>
                </a:solidFill>
              </a:rPr>
              <a:t>Issue:</a:t>
            </a:r>
            <a:r>
              <a:rPr lang="en-US" dirty="0" smtClean="0"/>
              <a:t> </a:t>
            </a:r>
            <a:br>
              <a:rPr lang="en-US" dirty="0" smtClean="0"/>
            </a:br>
            <a:r>
              <a:rPr lang="en-US" dirty="0" smtClean="0"/>
              <a:t>Approval-Process Skipped</a:t>
            </a:r>
            <a:endParaRPr lang="en-US" dirty="0"/>
          </a:p>
        </p:txBody>
      </p:sp>
      <p:sp>
        <p:nvSpPr>
          <p:cNvPr id="2" name="Explosion 2 1"/>
          <p:cNvSpPr/>
          <p:nvPr/>
        </p:nvSpPr>
        <p:spPr>
          <a:xfrm>
            <a:off x="3974841" y="4143725"/>
            <a:ext cx="5133423" cy="2688927"/>
          </a:xfrm>
          <a:prstGeom prst="irregularSeal2">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0000"/>
                </a:solidFill>
              </a:rPr>
              <a:t>Goods/</a:t>
            </a:r>
            <a:r>
              <a:rPr lang="en-US" sz="1600" b="1" dirty="0" err="1" smtClean="0">
                <a:solidFill>
                  <a:srgbClr val="FF0000"/>
                </a:solidFill>
              </a:rPr>
              <a:t>svcs</a:t>
            </a:r>
            <a:r>
              <a:rPr lang="en-US" sz="1600" b="1" dirty="0" smtClean="0">
                <a:solidFill>
                  <a:srgbClr val="FF0000"/>
                </a:solidFill>
              </a:rPr>
              <a:t> rec’d before REQ approved, OR P.O. increased</a:t>
            </a:r>
          </a:p>
          <a:p>
            <a:pPr algn="ctr"/>
            <a:r>
              <a:rPr lang="en-US" sz="1600" b="1" dirty="0" smtClean="0">
                <a:solidFill>
                  <a:srgbClr val="FF0000"/>
                </a:solidFill>
              </a:rPr>
              <a:t>for actual invoice amount</a:t>
            </a:r>
            <a:endParaRPr lang="en-US" sz="1600" b="1" dirty="0">
              <a:solidFill>
                <a:srgbClr val="FF0000"/>
              </a:solidFill>
            </a:endParaRPr>
          </a:p>
        </p:txBody>
      </p:sp>
      <p:sp>
        <p:nvSpPr>
          <p:cNvPr id="8" name="Explosion 1 7"/>
          <p:cNvSpPr/>
          <p:nvPr/>
        </p:nvSpPr>
        <p:spPr>
          <a:xfrm>
            <a:off x="9108264" y="1372534"/>
            <a:ext cx="2677886" cy="277119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Triggered AUDIT FINDING</a:t>
            </a:r>
            <a:endParaRPr lang="en-US" dirty="0"/>
          </a:p>
        </p:txBody>
      </p:sp>
      <p:cxnSp>
        <p:nvCxnSpPr>
          <p:cNvPr id="10" name="Straight Connector 9"/>
          <p:cNvCxnSpPr/>
          <p:nvPr/>
        </p:nvCxnSpPr>
        <p:spPr>
          <a:xfrm flipH="1">
            <a:off x="1145593" y="2612384"/>
            <a:ext cx="1358507" cy="1886656"/>
          </a:xfrm>
          <a:prstGeom prst="line">
            <a:avLst/>
          </a:prstGeom>
          <a:ln>
            <a:solidFill>
              <a:srgbClr val="C00000"/>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a:off x="1145592" y="2612384"/>
            <a:ext cx="1358508" cy="1936289"/>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18" name="Straight Connector 17"/>
          <p:cNvCxnSpPr/>
          <p:nvPr/>
        </p:nvCxnSpPr>
        <p:spPr>
          <a:xfrm flipH="1">
            <a:off x="2753505" y="2612384"/>
            <a:ext cx="1494971" cy="1936289"/>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24" name="Straight Connector 23"/>
          <p:cNvCxnSpPr/>
          <p:nvPr/>
        </p:nvCxnSpPr>
        <p:spPr>
          <a:xfrm>
            <a:off x="2832033" y="2612384"/>
            <a:ext cx="1341471" cy="1886656"/>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pic>
        <p:nvPicPr>
          <p:cNvPr id="25" name="Picture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
        <p:nvSpPr>
          <p:cNvPr id="11" name="Up Arrow 10"/>
          <p:cNvSpPr/>
          <p:nvPr/>
        </p:nvSpPr>
        <p:spPr>
          <a:xfrm>
            <a:off x="5970363" y="3936380"/>
            <a:ext cx="312234" cy="925551"/>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994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2" grpId="0" animBg="1"/>
      <p:bldP spid="8"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Purchases Between </a:t>
            </a:r>
            <a:br>
              <a:rPr lang="en-US" dirty="0" smtClean="0"/>
            </a:br>
            <a:r>
              <a:rPr lang="en-US" dirty="0" smtClean="0"/>
              <a:t>$10,000 and $88,300</a:t>
            </a:r>
            <a:endParaRPr lang="en-US" dirty="0"/>
          </a:p>
        </p:txBody>
      </p:sp>
      <p:sp>
        <p:nvSpPr>
          <p:cNvPr id="3" name="Text Placeholder 2"/>
          <p:cNvSpPr>
            <a:spLocks noGrp="1"/>
          </p:cNvSpPr>
          <p:nvPr>
            <p:ph type="body" idx="1"/>
          </p:nvPr>
        </p:nvSpPr>
        <p:spPr/>
        <p:txBody>
          <a:bodyPr/>
          <a:lstStyle/>
          <a:p>
            <a:r>
              <a:rPr lang="en-US" dirty="0" smtClean="0">
                <a:solidFill>
                  <a:srgbClr val="FF0000"/>
                </a:solidFill>
              </a:rPr>
              <a:t>Quote </a:t>
            </a:r>
            <a:r>
              <a:rPr lang="en-US" dirty="0" smtClean="0"/>
              <a:t>Process Triggered</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642712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Explosion 2 19"/>
          <p:cNvSpPr/>
          <p:nvPr/>
        </p:nvSpPr>
        <p:spPr>
          <a:xfrm>
            <a:off x="838200" y="2351315"/>
            <a:ext cx="2032778" cy="2332652"/>
          </a:xfrm>
          <a:prstGeom prst="irregularSeal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908212363"/>
              </p:ext>
            </p:extLst>
          </p:nvPr>
        </p:nvGraphicFramePr>
        <p:xfrm>
          <a:off x="1145592" y="85029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p:txBody>
          <a:bodyPr/>
          <a:lstStyle/>
          <a:p>
            <a:r>
              <a:rPr lang="en-US" dirty="0" smtClean="0"/>
              <a:t>Purchases Between </a:t>
            </a:r>
            <a:br>
              <a:rPr lang="en-US" dirty="0" smtClean="0"/>
            </a:br>
            <a:r>
              <a:rPr lang="en-US" dirty="0" smtClean="0"/>
              <a:t>$10,000 and $88,300</a:t>
            </a:r>
            <a:endParaRPr lang="en-US" dirty="0"/>
          </a:p>
        </p:txBody>
      </p:sp>
      <p:sp>
        <p:nvSpPr>
          <p:cNvPr id="17" name="TextBox 16"/>
          <p:cNvSpPr txBox="1"/>
          <p:nvPr/>
        </p:nvSpPr>
        <p:spPr>
          <a:xfrm>
            <a:off x="472767" y="4568523"/>
            <a:ext cx="2763644" cy="1815882"/>
          </a:xfrm>
          <a:prstGeom prst="rect">
            <a:avLst/>
          </a:prstGeom>
          <a:noFill/>
        </p:spPr>
        <p:txBody>
          <a:bodyPr wrap="square" rtlCol="0">
            <a:spAutoFit/>
          </a:bodyPr>
          <a:lstStyle/>
          <a:p>
            <a:pPr marL="228600" indent="-228600">
              <a:buFont typeface="+mj-lt"/>
              <a:buAutoNum type="arabicPeriod"/>
            </a:pPr>
            <a:r>
              <a:rPr lang="en-US" sz="1400" dirty="0" smtClean="0"/>
              <a:t>Quotes provided to Purchasing Agent. </a:t>
            </a:r>
          </a:p>
          <a:p>
            <a:pPr marL="228600" indent="-228600">
              <a:buFont typeface="+mj-lt"/>
              <a:buAutoNum type="arabicPeriod"/>
            </a:pPr>
            <a:r>
              <a:rPr lang="en-US" sz="1400" dirty="0" smtClean="0"/>
              <a:t>Vendor chosen.</a:t>
            </a:r>
          </a:p>
          <a:p>
            <a:endParaRPr lang="en-US" sz="1400" dirty="0"/>
          </a:p>
          <a:p>
            <a:r>
              <a:rPr lang="en-US" sz="1400" b="1" dirty="0" smtClean="0"/>
              <a:t>Why?</a:t>
            </a:r>
          </a:p>
          <a:p>
            <a:pPr marL="171450" indent="-171450">
              <a:buFont typeface="Arial" panose="020B0604020202020204" pitchFamily="34" charset="0"/>
              <a:buChar char="•"/>
            </a:pPr>
            <a:r>
              <a:rPr lang="en-US" sz="1400" dirty="0" smtClean="0"/>
              <a:t>Best value for public funds</a:t>
            </a:r>
          </a:p>
          <a:p>
            <a:pPr marL="171450" indent="-171450">
              <a:buFont typeface="Arial" panose="020B0604020202020204" pitchFamily="34" charset="0"/>
              <a:buChar char="•"/>
            </a:pPr>
            <a:r>
              <a:rPr lang="en-US" sz="1400" dirty="0" smtClean="0"/>
              <a:t>Prevent ‘Favoritism’</a:t>
            </a:r>
          </a:p>
          <a:p>
            <a:endParaRPr lang="en-US" sz="1400" dirty="0" smtClean="0"/>
          </a:p>
        </p:txBody>
      </p:sp>
      <p:pic>
        <p:nvPicPr>
          <p:cNvPr id="21" name="Picture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13507" y="152012"/>
            <a:ext cx="1484345" cy="742173"/>
          </a:xfrm>
          <a:prstGeom prst="rect">
            <a:avLst/>
          </a:prstGeom>
        </p:spPr>
      </p:pic>
    </p:spTree>
    <p:extLst>
      <p:ext uri="{BB962C8B-B14F-4D97-AF65-F5344CB8AC3E}">
        <p14:creationId xmlns:p14="http://schemas.microsoft.com/office/powerpoint/2010/main" val="148683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Graphic spid="5" grpId="0">
        <p:bldAsOne/>
      </p:bldGraphic>
      <p:bldP spid="17" grpId="0"/>
    </p:bldLst>
  </p:timing>
</p:sld>
</file>

<file path=ppt/theme/theme1.xml><?xml version="1.0" encoding="utf-8"?>
<a:theme xmlns:a="http://schemas.openxmlformats.org/drawingml/2006/main" name="Retrospect">
  <a:themeElements>
    <a:clrScheme name="Custom 16">
      <a:dk1>
        <a:sysClr val="windowText" lastClr="000000"/>
      </a:dk1>
      <a:lt1>
        <a:sysClr val="window" lastClr="FFFFFF"/>
      </a:lt1>
      <a:dk2>
        <a:srgbClr val="455F51"/>
      </a:dk2>
      <a:lt2>
        <a:srgbClr val="E2DFCC"/>
      </a:lt2>
      <a:accent1>
        <a:srgbClr val="EBAF18"/>
      </a:accent1>
      <a:accent2>
        <a:srgbClr val="1F693C"/>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1156</TotalTime>
  <Words>1505</Words>
  <Application>Microsoft Office PowerPoint</Application>
  <PresentationFormat>Widescreen</PresentationFormat>
  <Paragraphs>241</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Retrospect</vt:lpstr>
      <vt:lpstr>Purchasing Process Overview</vt:lpstr>
      <vt:lpstr>Introduction</vt:lpstr>
      <vt:lpstr>Training Objectives</vt:lpstr>
      <vt:lpstr>Purchasing Standards AP 6330</vt:lpstr>
      <vt:lpstr>Purchases &lt; $10,000</vt:lpstr>
      <vt:lpstr>Purchases &lt; $10,000</vt:lpstr>
      <vt:lpstr>Issue:  Approval-Process Skipped</vt:lpstr>
      <vt:lpstr>Purchases Between  $10,000 and $88,300</vt:lpstr>
      <vt:lpstr>Purchases Between  $10,000 and $88,300</vt:lpstr>
      <vt:lpstr>Issue:  Failure to provide quotes as Step 1</vt:lpstr>
      <vt:lpstr>Issue:  Underestimating Scope of Work or Cost</vt:lpstr>
      <vt:lpstr>Other Issues</vt:lpstr>
      <vt:lpstr>Purchases Over $88,300 or Public Works*</vt:lpstr>
      <vt:lpstr>Public Works</vt:lpstr>
      <vt:lpstr>Purchases* Over $88,300 and/or  Public Works (&gt;$15,000)</vt:lpstr>
      <vt:lpstr>Competitive Bid Process</vt:lpstr>
      <vt:lpstr>Corrective Action Plan</vt:lpstr>
      <vt:lpstr>Corrective Action Plan</vt:lpstr>
      <vt:lpstr>Corrective Action Plan</vt:lpstr>
      <vt:lpstr>Questions?</vt:lpstr>
    </vt:vector>
  </TitlesOfParts>
  <Company>Feather River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Ryback</dc:creator>
  <cp:lastModifiedBy>Michelle Ryback</cp:lastModifiedBy>
  <cp:revision>77</cp:revision>
  <cp:lastPrinted>2017-12-15T18:04:43Z</cp:lastPrinted>
  <dcterms:created xsi:type="dcterms:W3CDTF">2017-11-30T16:48:10Z</dcterms:created>
  <dcterms:modified xsi:type="dcterms:W3CDTF">2017-12-15T18:08:54Z</dcterms:modified>
</cp:coreProperties>
</file>